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4"/>
    <p:sldMasterId id="2147483737" r:id="rId5"/>
    <p:sldMasterId id="2147483754" r:id="rId6"/>
  </p:sldMasterIdLst>
  <p:notesMasterIdLst>
    <p:notesMasterId r:id="rId22"/>
  </p:notesMasterIdLst>
  <p:sldIdLst>
    <p:sldId id="6157" r:id="rId7"/>
    <p:sldId id="4798" r:id="rId8"/>
    <p:sldId id="274" r:id="rId9"/>
    <p:sldId id="728" r:id="rId10"/>
    <p:sldId id="878" r:id="rId11"/>
    <p:sldId id="4915" r:id="rId12"/>
    <p:sldId id="2147472646" r:id="rId13"/>
    <p:sldId id="361" r:id="rId14"/>
    <p:sldId id="952" r:id="rId15"/>
    <p:sldId id="276" r:id="rId16"/>
    <p:sldId id="6159" r:id="rId17"/>
    <p:sldId id="364" r:id="rId18"/>
    <p:sldId id="2146846930" r:id="rId19"/>
    <p:sldId id="916" r:id="rId20"/>
    <p:sldId id="367" r:id="rId21"/>
  </p:sldIdLst>
  <p:sldSz cx="12192000" cy="6858000"/>
  <p:notesSz cx="68580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IAB" id="{15DB3FFF-CDC5-4D96-8954-0C708C684F95}">
          <p14:sldIdLst>
            <p14:sldId id="6157"/>
            <p14:sldId id="4798"/>
            <p14:sldId id="274"/>
            <p14:sldId id="728"/>
            <p14:sldId id="878"/>
            <p14:sldId id="4915"/>
            <p14:sldId id="2147472646"/>
            <p14:sldId id="361"/>
            <p14:sldId id="952"/>
            <p14:sldId id="276"/>
            <p14:sldId id="6159"/>
            <p14:sldId id="364"/>
            <p14:sldId id="2146846930"/>
            <p14:sldId id="916"/>
            <p14:sldId id="367"/>
          </p14:sldIdLst>
        </p14:section>
      </p14:sectionLst>
    </p:ext>
    <p:ext uri="{EFAFB233-063F-42B5-8137-9DF3F51BA10A}">
      <p15:sldGuideLst xmlns:p15="http://schemas.microsoft.com/office/powerpoint/2012/main">
        <p15:guide id="2" orient="horz" pos="3720" userDrawn="1">
          <p15:clr>
            <a:srgbClr val="A4A3A4"/>
          </p15:clr>
        </p15:guide>
        <p15:guide id="3" pos="3840">
          <p15:clr>
            <a:srgbClr val="A4A3A4"/>
          </p15:clr>
        </p15:guide>
        <p15:guide id="4" pos="360" userDrawn="1">
          <p15:clr>
            <a:srgbClr val="A4A3A4"/>
          </p15:clr>
        </p15:guide>
        <p15:guide id="5" orient="horz" pos="427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ill, Sophie (LDN-CMH)" initials="HS(" lastIdx="33" clrIdx="0">
    <p:extLst>
      <p:ext uri="{19B8F6BF-5375-455C-9EA6-DF929625EA0E}">
        <p15:presenceInfo xmlns:p15="http://schemas.microsoft.com/office/powerpoint/2012/main" userId="S-1-5-21-1738515979-1340670704-4204588332-1874311" providerId="AD"/>
      </p:ext>
    </p:extLst>
  </p:cmAuthor>
  <p:cmAuthor id="2" name="Ropner, Mary (LDN-CMH)" initials="RM(" lastIdx="36" clrIdx="1">
    <p:extLst>
      <p:ext uri="{19B8F6BF-5375-455C-9EA6-DF929625EA0E}">
        <p15:presenceInfo xmlns:p15="http://schemas.microsoft.com/office/powerpoint/2012/main" userId="S-1-5-21-1738515979-1340670704-4204588332-1887211" providerId="AD"/>
      </p:ext>
    </p:extLst>
  </p:cmAuthor>
  <p:cmAuthor id="3" name="Ellwood, Caroline (MAN-DHX)" initials="EC(" lastIdx="6" clrIdx="2">
    <p:extLst>
      <p:ext uri="{19B8F6BF-5375-455C-9EA6-DF929625EA0E}">
        <p15:presenceInfo xmlns:p15="http://schemas.microsoft.com/office/powerpoint/2012/main" userId="Ellwood, Caroline (MAN-DHX)" providerId="None"/>
      </p:ext>
    </p:extLst>
  </p:cmAuthor>
  <p:cmAuthor id="4" name="Small, Stephen (MAN-CMH)" initials="SS(" lastIdx="4" clrIdx="3">
    <p:extLst>
      <p:ext uri="{19B8F6BF-5375-455C-9EA6-DF929625EA0E}">
        <p15:presenceInfo xmlns:p15="http://schemas.microsoft.com/office/powerpoint/2012/main" userId="S-1-5-21-1738515979-1340670704-4204588332-176946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2359"/>
    <a:srgbClr val="0066CC"/>
    <a:srgbClr val="7BA5FD"/>
    <a:srgbClr val="044AE5"/>
    <a:srgbClr val="F4E1E7"/>
    <a:srgbClr val="1F1E1A"/>
    <a:srgbClr val="DAEDFF"/>
    <a:srgbClr val="F1CBE8"/>
    <a:srgbClr val="D9D8F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4C2AA6-62B9-4D45-ABB0-12E4B05407DC}" v="2" dt="2023-11-07T11:46:20.413"/>
  </p1510:revLst>
</p1510:revInfo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167" autoAdjust="0"/>
    <p:restoredTop sz="92308" autoAdjust="0"/>
  </p:normalViewPr>
  <p:slideViewPr>
    <p:cSldViewPr snapToGrid="0" showGuides="1">
      <p:cViewPr>
        <p:scale>
          <a:sx n="66" d="100"/>
          <a:sy n="66" d="100"/>
        </p:scale>
        <p:origin x="852" y="-72"/>
      </p:cViewPr>
      <p:guideLst>
        <p:guide orient="horz" pos="3720"/>
        <p:guide pos="3840"/>
        <p:guide pos="360"/>
        <p:guide orient="horz" pos="4272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3510"/>
    </p:cViewPr>
  </p:sorterViewPr>
  <p:notesViewPr>
    <p:cSldViewPr snapToGrid="0">
      <p:cViewPr varScale="1">
        <p:scale>
          <a:sx n="82" d="100"/>
          <a:sy n="82" d="100"/>
        </p:scale>
        <p:origin x="395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commentAuthors" Target="commentAuthors.xml"/><Relationship Id="rId28" Type="http://schemas.microsoft.com/office/2015/10/relationships/revisionInfo" Target="revisionInfo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Sheet3!$D$19</c:f>
              <c:strCache>
                <c:ptCount val="1"/>
                <c:pt idx="0">
                  <c:v>Średni znormalizowany stosunek obwodowa/centralna część płuca (nO/I)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gradFill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bg1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3ACE-4BAA-8301-04850EDFA19A}"/>
              </c:ext>
            </c:extLst>
          </c:dPt>
          <c:dPt>
            <c:idx val="1"/>
            <c:invertIfNegative val="0"/>
            <c:bubble3D val="0"/>
            <c:spPr>
              <a:gradFill>
                <a:gsLst>
                  <a:gs pos="100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4"/>
                  </a:gs>
                </a:gsLst>
                <a:lin ang="16200000" scaled="1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ACE-4BAA-8301-04850EDFA19A}"/>
              </c:ext>
            </c:extLst>
          </c:dPt>
          <c:dLbls>
            <c:dLbl>
              <c:idx val="0"/>
              <c:layout>
                <c:manualLayout>
                  <c:x val="-7.1576241922254588E-17"/>
                  <c:y val="0.376726272665138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ACE-4BAA-8301-04850EDFA19A}"/>
                </c:ext>
              </c:extLst>
            </c:dLbl>
            <c:dLbl>
              <c:idx val="1"/>
              <c:layout>
                <c:manualLayout>
                  <c:x val="0"/>
                  <c:y val="0.3251199339438863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ACE-4BAA-8301-04850EDFA19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Sheet3!$E$18:$F$18</c:f>
              <c:strCache>
                <c:ptCount val="2"/>
                <c:pt idx="0">
                  <c:v>Radioznakowane placebo pMDI (n=10)</c:v>
                </c:pt>
                <c:pt idx="1">
                  <c:v>Radioznakowany GFF pMDI (N=10)</c:v>
                </c:pt>
              </c:strCache>
            </c:strRef>
          </c:cat>
          <c:val>
            <c:numRef>
              <c:f>Sheet3!$E$19:$F$19</c:f>
              <c:numCache>
                <c:formatCode>General</c:formatCode>
                <c:ptCount val="2"/>
                <c:pt idx="0">
                  <c:v>0.59</c:v>
                </c:pt>
                <c:pt idx="1">
                  <c:v>0.56999999999999995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ACE-4BAA-8301-04850EDFA1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1156440"/>
        <c:axId val="251159184"/>
      </c:barChart>
      <c:catAx>
        <c:axId val="251156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51159184"/>
        <c:crosses val="autoZero"/>
        <c:auto val="1"/>
        <c:lblAlgn val="ctr"/>
        <c:lblOffset val="100"/>
        <c:noMultiLvlLbl val="0"/>
      </c:catAx>
      <c:valAx>
        <c:axId val="251159184"/>
        <c:scaling>
          <c:orientation val="minMax"/>
          <c:min val="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51156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Sheet3!$I$19</c:f>
              <c:strCache>
                <c:ptCount val="1"/>
                <c:pt idx="0">
                  <c:v>Standardised central/peripheral ratio (sC/P)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gradFill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bg1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E3A-43D3-A2ED-250CE67F03EB}"/>
              </c:ext>
            </c:extLst>
          </c:dPt>
          <c:dPt>
            <c:idx val="1"/>
            <c:invertIfNegative val="0"/>
            <c:bubble3D val="0"/>
            <c:spPr>
              <a:gradFill>
                <a:gsLst>
                  <a:gs pos="100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4"/>
                  </a:gs>
                </a:gsLst>
                <a:lin ang="16200000" scaled="1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E3A-43D3-A2ED-250CE67F03EB}"/>
              </c:ext>
            </c:extLst>
          </c:dPt>
          <c:dLbls>
            <c:dLbl>
              <c:idx val="0"/>
              <c:layout>
                <c:manualLayout>
                  <c:x val="3.7066525950070176E-3"/>
                  <c:y val="0.3504778756979489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E3A-43D3-A2ED-250CE67F03EB}"/>
                </c:ext>
              </c:extLst>
            </c:dLbl>
            <c:dLbl>
              <c:idx val="1"/>
              <c:layout>
                <c:manualLayout>
                  <c:x val="7.4133051900141028E-3"/>
                  <c:y val="0.334784836487593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E3A-43D3-A2ED-250CE67F03E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Sheet3!$J$18:$K$18</c:f>
              <c:strCache>
                <c:ptCount val="2"/>
                <c:pt idx="0">
                  <c:v>Radioznakowane placebo pMDI (n=10)</c:v>
                </c:pt>
                <c:pt idx="1">
                  <c:v>Radioznakowany GFF pMDI (N=10)</c:v>
                </c:pt>
              </c:strCache>
            </c:strRef>
          </c:cat>
          <c:val>
            <c:numRef>
              <c:f>Sheet3!$J$19:$K$19</c:f>
              <c:numCache>
                <c:formatCode>General</c:formatCode>
                <c:ptCount val="2"/>
                <c:pt idx="0">
                  <c:v>1.94</c:v>
                </c:pt>
                <c:pt idx="1">
                  <c:v>1.85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E3A-43D3-A2ED-250CE67F03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1161536"/>
        <c:axId val="251156832"/>
      </c:barChart>
      <c:catAx>
        <c:axId val="251161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51156832"/>
        <c:crosses val="autoZero"/>
        <c:auto val="1"/>
        <c:lblAlgn val="ctr"/>
        <c:lblOffset val="100"/>
        <c:noMultiLvlLbl val="0"/>
      </c:catAx>
      <c:valAx>
        <c:axId val="251156832"/>
        <c:scaling>
          <c:orientation val="minMax"/>
          <c:min val="1.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511615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49805414724214"/>
          <c:y val="8.4100188186963687E-2"/>
          <c:w val="0.82496793040834859"/>
          <c:h val="0.739671690203080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Sheet1!$U$30</c:f>
              <c:strCache>
                <c:ptCount val="1"/>
                <c:pt idx="0">
                  <c:v>Geometric LS mean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A36-4B7D-ADB7-C947FFE54578}"/>
              </c:ext>
            </c:extLst>
          </c:dPt>
          <c:dPt>
            <c:idx val="1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A36-4B7D-ADB7-C947FFE54578}"/>
              </c:ext>
            </c:extLst>
          </c:dPt>
          <c:dLbls>
            <c:dLbl>
              <c:idx val="0"/>
              <c:layout>
                <c:manualLayout>
                  <c:x val="2.1756954574666679E-3"/>
                  <c:y val="0.2174444378892719"/>
                </c:manualLayout>
              </c:layout>
              <c:tx>
                <c:rich>
                  <a:bodyPr/>
                  <a:lstStyle/>
                  <a:p>
                    <a:r>
                      <a:rPr lang="en-US" b="1" dirty="0"/>
                      <a:t>0,30</a:t>
                    </a:r>
                    <a:br>
                      <a:rPr lang="en-US" b="0" dirty="0"/>
                    </a:br>
                    <a:r>
                      <a:rPr lang="en-US" sz="600" b="0" dirty="0"/>
                      <a:t>(0,23</a:t>
                    </a:r>
                    <a:r>
                      <a:rPr lang="en-US" sz="600" b="0" i="0" u="none" strike="noStrike" kern="1200" baseline="0" dirty="0">
                        <a:solidFill>
                          <a:srgbClr val="FFFFFF"/>
                        </a:solidFill>
                      </a:rPr>
                      <a:t>–</a:t>
                    </a:r>
                    <a:r>
                      <a:rPr lang="en-US" sz="600" b="0" dirty="0"/>
                      <a:t>0,40)</a:t>
                    </a:r>
                    <a:endParaRPr lang="en-US" sz="900" b="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4A36-4B7D-ADB7-C947FFE54578}"/>
                </c:ext>
              </c:extLst>
            </c:dLbl>
            <c:dLbl>
              <c:idx val="1"/>
              <c:layout>
                <c:manualLayout>
                  <c:x val="-7.2427546950407074E-4"/>
                  <c:y val="0.1956030711919832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000" b="0" i="0" u="none" strike="noStrike" kern="1200" baseline="0">
                        <a:solidFill>
                          <a:srgbClr val="FFFFFF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="1" dirty="0"/>
                      <a:t>0,09</a:t>
                    </a:r>
                    <a:br>
                      <a:rPr lang="en-US" sz="1100" b="0" i="0" u="none" strike="noStrike" kern="1200" baseline="0" dirty="0">
                        <a:solidFill>
                          <a:srgbClr val="FFFFFF"/>
                        </a:solidFill>
                      </a:rPr>
                    </a:br>
                    <a:r>
                      <a:rPr lang="en-US" sz="600" b="0" i="0" u="none" strike="noStrike" kern="1200" baseline="0" dirty="0">
                        <a:solidFill>
                          <a:srgbClr val="FFFFFF"/>
                        </a:solidFill>
                      </a:rPr>
                      <a:t>(0,07–0,11)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000" b="0" i="0" u="none" strike="noStrike" kern="1200" baseline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4A36-4B7D-ADB7-C947FFE5457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Sheet1!$V$29:$W$29</c:f>
              <c:strCache>
                <c:ptCount val="2"/>
                <c:pt idx="0">
                  <c:v>Placebo pMDI</c:v>
                </c:pt>
                <c:pt idx="1">
                  <c:v>GFF AEROSPHERE®</c:v>
                </c:pt>
              </c:strCache>
            </c:strRef>
          </c:cat>
          <c:val>
            <c:numRef>
              <c:f>Sheet1!$V$30:$W$30</c:f>
              <c:numCache>
                <c:formatCode>General</c:formatCode>
                <c:ptCount val="2"/>
                <c:pt idx="0">
                  <c:v>0.30399999999999999</c:v>
                </c:pt>
                <c:pt idx="1">
                  <c:v>8.6999999999999994E-2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A36-4B7D-ADB7-C947FFE545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65188808"/>
        <c:axId val="465189984"/>
      </c:barChart>
      <c:catAx>
        <c:axId val="465188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65189984"/>
        <c:crosses val="autoZero"/>
        <c:auto val="1"/>
        <c:lblAlgn val="ctr"/>
        <c:lblOffset val="100"/>
        <c:noMultiLvlLbl val="0"/>
      </c:catAx>
      <c:valAx>
        <c:axId val="4651899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65188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285810651242714"/>
          <c:y val="8.3342679804225245E-2"/>
          <c:w val="0.84157330052307655"/>
          <c:h val="0.753887336446702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Sheet1!$S$10</c:f>
              <c:strCache>
                <c:ptCount val="1"/>
                <c:pt idx="0">
                  <c:v>Geometric LS mean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624-4222-8C6C-6C18A1D7209F}"/>
              </c:ext>
            </c:extLst>
          </c:dPt>
          <c:dPt>
            <c:idx val="1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624-4222-8C6C-6C18A1D7209F}"/>
              </c:ext>
            </c:extLst>
          </c:dPt>
          <c:dLbls>
            <c:dLbl>
              <c:idx val="0"/>
              <c:layout>
                <c:manualLayout>
                  <c:x val="-3.1381005627411354E-3"/>
                  <c:y val="0.31369301735102717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 algn="ctr" rtl="0">
                      <a:defRPr sz="9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4457E24-AC8E-4617-9207-FC6CA94D4CC9}" type="VALUE">
                      <a:rPr lang="en-US">
                        <a:solidFill>
                          <a:schemeClr val="bg1"/>
                        </a:solidFill>
                      </a:rPr>
                      <a:pPr algn="ctr" rtl="0">
                        <a:defRPr>
                          <a:solidFill>
                            <a:schemeClr val="bg1"/>
                          </a:solidFill>
                        </a:defRPr>
                      </a:pPr>
                      <a:t>[VALUE]</a:t>
                    </a:fld>
                    <a:br>
                      <a:rPr lang="en-US" dirty="0">
                        <a:solidFill>
                          <a:schemeClr val="bg1"/>
                        </a:solidFill>
                      </a:rPr>
                    </a:br>
                    <a:r>
                      <a:rPr lang="en-US" sz="600" dirty="0">
                        <a:solidFill>
                          <a:schemeClr val="bg1"/>
                        </a:solidFill>
                      </a:rPr>
                      <a:t>(0,85–1,24)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 algn="ctr" rtl="0"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508554630773705"/>
                      <c:h val="0.3144041445831434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624-4222-8C6C-6C18A1D7209F}"/>
                </c:ext>
              </c:extLst>
            </c:dLbl>
            <c:dLbl>
              <c:idx val="1"/>
              <c:layout>
                <c:manualLayout>
                  <c:x val="-7.5946777597171561E-17"/>
                  <c:y val="0.16883544563575489"/>
                </c:manualLayout>
              </c:layout>
              <c:tx>
                <c:rich>
                  <a:bodyPr rot="0" spcFirstLastPara="1" vertOverflow="ellipsis" vert="horz" wrap="square" lIns="0" rIns="0" anchor="ctr" anchorCtr="1"/>
                  <a:lstStyle/>
                  <a:p>
                    <a:pPr algn="ctr">
                      <a:defRPr sz="9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DDE7E0E-66DE-426D-B367-BB9F25F9D019}" type="VALUE">
                      <a:rPr lang="en-US">
                        <a:solidFill>
                          <a:schemeClr val="bg1"/>
                        </a:solidFill>
                      </a:rPr>
                      <a:pPr algn="ctr">
                        <a:defRPr>
                          <a:solidFill>
                            <a:schemeClr val="bg1"/>
                          </a:solidFill>
                        </a:defRPr>
                      </a:pPr>
                      <a:t>[VALUE]</a:t>
                    </a:fld>
                    <a:r>
                      <a:rPr lang="en-US" dirty="0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en-US" sz="600" dirty="0">
                        <a:solidFill>
                          <a:schemeClr val="bg1"/>
                        </a:solidFill>
                      </a:rPr>
                      <a:t>(1,48–2,16)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0" rIns="0" anchor="ctr" anchorCtr="1"/>
                <a:lstStyle/>
                <a:p>
                  <a:pPr algn="ctr"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726694530150014"/>
                      <c:h val="0.3074742834402738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5624-4222-8C6C-6C18A1D7209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accent6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Sheet1!$T$9:$U$9</c:f>
              <c:strCache>
                <c:ptCount val="2"/>
                <c:pt idx="0">
                  <c:v>Placebo pMDI</c:v>
                </c:pt>
                <c:pt idx="1">
                  <c:v>GFF AEROSPHERE®</c:v>
                </c:pt>
              </c:strCache>
            </c:strRef>
          </c:cat>
          <c:val>
            <c:numRef>
              <c:f>Sheet1!$T$10:$U$10</c:f>
              <c:numCache>
                <c:formatCode>General</c:formatCode>
                <c:ptCount val="2"/>
                <c:pt idx="0">
                  <c:v>1.02</c:v>
                </c:pt>
                <c:pt idx="1">
                  <c:v>1.79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624-4222-8C6C-6C18A1D720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65190768"/>
        <c:axId val="236355104"/>
      </c:barChart>
      <c:catAx>
        <c:axId val="465190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36355104"/>
        <c:crosses val="autoZero"/>
        <c:auto val="1"/>
        <c:lblAlgn val="ctr"/>
        <c:lblOffset val="100"/>
        <c:noMultiLvlLbl val="0"/>
      </c:catAx>
      <c:valAx>
        <c:axId val="2363551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651907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accent6"/>
          </a:solidFill>
        </a:defRPr>
      </a:pPr>
      <a:endParaRPr lang="pl-PL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3EA-41CA-BA18-FC25301C0CF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F3EA-41CA-BA18-FC25301C0CF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3EA-41CA-BA18-FC25301C0CFE}"/>
              </c:ext>
            </c:extLst>
          </c:dPt>
          <c:dLbls>
            <c:dLbl>
              <c:idx val="0"/>
              <c:layout>
                <c:manualLayout>
                  <c:x val="4.6979005712488517E-2"/>
                  <c:y val="-4.337121594367769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3EA-41CA-BA18-FC25301C0CFE}"/>
                </c:ext>
              </c:extLst>
            </c:dLbl>
            <c:dLbl>
              <c:idx val="1"/>
              <c:layout>
                <c:manualLayout>
                  <c:x val="-3.5798168966337134E-2"/>
                  <c:y val="2.68318064280162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3EA-41CA-BA18-FC25301C0CFE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F3EA-41CA-BA18-FC25301C0CF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Fosfolipidy</c:v>
                </c:pt>
                <c:pt idx="1">
                  <c:v>Białka</c:v>
                </c:pt>
                <c:pt idx="2">
                  <c:v>Lipidy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0.85</c:v>
                </c:pt>
                <c:pt idx="1">
                  <c:v>0.1</c:v>
                </c:pt>
                <c:pt idx="2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EA-41CA-BA18-FC25301C0CFE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71800" cy="466435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2"/>
            <a:ext cx="2971800" cy="466435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r">
              <a:defRPr sz="1200"/>
            </a:lvl1pPr>
          </a:lstStyle>
          <a:p>
            <a:fld id="{0AEBC588-4FBA-4DD6-BF0D-367EA13894AA}" type="datetimeFigureOut">
              <a:rPr lang="en-GB" smtClean="0"/>
              <a:t>22/01/2026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94" tIns="45647" rIns="91294" bIns="45647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1" y="4473893"/>
            <a:ext cx="5486400" cy="3660457"/>
          </a:xfrm>
          <a:prstGeom prst="rect">
            <a:avLst/>
          </a:prstGeom>
        </p:spPr>
        <p:txBody>
          <a:bodyPr vert="horz" lIns="91294" tIns="45647" rIns="91294" bIns="4564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9"/>
            <a:ext cx="2971800" cy="466434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8829969"/>
            <a:ext cx="2971800" cy="466434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r">
              <a:defRPr sz="1200"/>
            </a:lvl1pPr>
          </a:lstStyle>
          <a:p>
            <a:fld id="{07890868-F71C-4FF8-92E9-4B971A13779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8678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890868-F71C-4FF8-92E9-4B971A13779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68415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890868-F71C-4FF8-92E9-4B971A13779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03038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8213" y="1531938"/>
            <a:ext cx="4921250" cy="2768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890868-F71C-4FF8-92E9-4B971A13779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66206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95350" y="1304925"/>
            <a:ext cx="5067300" cy="2851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41350" y="4298950"/>
            <a:ext cx="5486400" cy="366045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890868-F71C-4FF8-92E9-4B971A13779F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0362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0900" y="300038"/>
            <a:ext cx="5156200" cy="29003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051B0-7827-4A93-A295-68C52802FFAE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76819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0900" y="300038"/>
            <a:ext cx="5156200" cy="29003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53F864-7EEC-4629-BE85-6154BA6AA5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70639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95350" y="1304925"/>
            <a:ext cx="5067300" cy="2851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890868-F71C-4FF8-92E9-4B971A13779F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86049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4C563-683D-41B8-AAAF-4D4E26A6874C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62843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890868-F71C-4FF8-92E9-4B971A13779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26824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0900" y="300038"/>
            <a:ext cx="5156200" cy="29003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None/>
            </a:pPr>
            <a:endParaRPr lang="en-GB" sz="1000" kern="1200" dirty="0">
              <a:solidFill>
                <a:schemeClr val="tx1">
                  <a:lumMod val="50000"/>
                  <a:lumOff val="50000"/>
                </a:schemeClr>
              </a:solidFill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EB5C29-080F-49E9-A435-92D73FBCBDF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99140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850900" y="300038"/>
            <a:ext cx="5156200" cy="2900362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2B95A8-5766-4BD1-8782-0185D6D3D61D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47805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0900" y="300038"/>
            <a:ext cx="5156200" cy="29003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4C563-683D-41B8-AAAF-4D4E26A6874C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56719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0900" y="300038"/>
            <a:ext cx="5156200" cy="29003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DE42F4-7A2A-45AB-9E6B-F78BFD7FD644}" type="slidenum">
              <a:rPr kumimoji="0" sz="11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31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pl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2756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41350" y="4298950"/>
            <a:ext cx="5486400" cy="4216400"/>
          </a:xfrm>
        </p:spPr>
        <p:txBody>
          <a:bodyPr/>
          <a:lstStyle/>
          <a:p>
            <a:endParaRPr lang="en-GB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051B0-7827-4A93-A295-68C52802FFAE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80599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0900" y="300038"/>
            <a:ext cx="5156200" cy="29003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GB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93CBE1-2CF2-4377-A1A6-7C1B40F44E5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9261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gradFill flip="none" rotWithShape="1">
          <a:gsLst>
            <a:gs pos="88000">
              <a:schemeClr val="accent1"/>
            </a:gs>
            <a:gs pos="12000">
              <a:schemeClr val="accent3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C3140C65-CDFC-449D-B883-AFF957301729}"/>
              </a:ext>
            </a:extLst>
          </p:cNvPr>
          <p:cNvGrpSpPr/>
          <p:nvPr userDrawn="1"/>
        </p:nvGrpSpPr>
        <p:grpSpPr>
          <a:xfrm>
            <a:off x="9398001" y="5954712"/>
            <a:ext cx="2547937" cy="615951"/>
            <a:chOff x="9398001" y="5954712"/>
            <a:chExt cx="2547937" cy="615951"/>
          </a:xfrm>
          <a:solidFill>
            <a:schemeClr val="bg1"/>
          </a:solidFill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BB62322E-6E82-41D6-A146-1210C099366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98001" y="6291263"/>
              <a:ext cx="2024063" cy="273050"/>
            </a:xfrm>
            <a:custGeom>
              <a:avLst/>
              <a:gdLst>
                <a:gd name="T0" fmla="*/ 101 w 1277"/>
                <a:gd name="T1" fmla="*/ 98 h 171"/>
                <a:gd name="T2" fmla="*/ 150 w 1277"/>
                <a:gd name="T3" fmla="*/ 169 h 171"/>
                <a:gd name="T4" fmla="*/ 0 w 1277"/>
                <a:gd name="T5" fmla="*/ 169 h 171"/>
                <a:gd name="T6" fmla="*/ 107 w 1277"/>
                <a:gd name="T7" fmla="*/ 117 h 171"/>
                <a:gd name="T8" fmla="*/ 208 w 1277"/>
                <a:gd name="T9" fmla="*/ 154 h 171"/>
                <a:gd name="T10" fmla="*/ 207 w 1277"/>
                <a:gd name="T11" fmla="*/ 171 h 171"/>
                <a:gd name="T12" fmla="*/ 178 w 1277"/>
                <a:gd name="T13" fmla="*/ 70 h 171"/>
                <a:gd name="T14" fmla="*/ 253 w 1277"/>
                <a:gd name="T15" fmla="*/ 60 h 171"/>
                <a:gd name="T16" fmla="*/ 201 w 1277"/>
                <a:gd name="T17" fmla="*/ 110 h 171"/>
                <a:gd name="T18" fmla="*/ 286 w 1277"/>
                <a:gd name="T19" fmla="*/ 9 h 171"/>
                <a:gd name="T20" fmla="*/ 266 w 1277"/>
                <a:gd name="T21" fmla="*/ 58 h 171"/>
                <a:gd name="T22" fmla="*/ 311 w 1277"/>
                <a:gd name="T23" fmla="*/ 170 h 171"/>
                <a:gd name="T24" fmla="*/ 318 w 1277"/>
                <a:gd name="T25" fmla="*/ 153 h 171"/>
                <a:gd name="T26" fmla="*/ 332 w 1277"/>
                <a:gd name="T27" fmla="*/ 58 h 171"/>
                <a:gd name="T28" fmla="*/ 309 w 1277"/>
                <a:gd name="T29" fmla="*/ 0 h 171"/>
                <a:gd name="T30" fmla="*/ 373 w 1277"/>
                <a:gd name="T31" fmla="*/ 169 h 171"/>
                <a:gd name="T32" fmla="*/ 417 w 1277"/>
                <a:gd name="T33" fmla="*/ 60 h 171"/>
                <a:gd name="T34" fmla="*/ 373 w 1277"/>
                <a:gd name="T35" fmla="*/ 40 h 171"/>
                <a:gd name="T36" fmla="*/ 545 w 1277"/>
                <a:gd name="T37" fmla="*/ 20 h 171"/>
                <a:gd name="T38" fmla="*/ 545 w 1277"/>
                <a:gd name="T39" fmla="*/ 169 h 171"/>
                <a:gd name="T40" fmla="*/ 571 w 1277"/>
                <a:gd name="T41" fmla="*/ 149 h 171"/>
                <a:gd name="T42" fmla="*/ 545 w 1277"/>
                <a:gd name="T43" fmla="*/ 0 h 171"/>
                <a:gd name="T44" fmla="*/ 826 w 1277"/>
                <a:gd name="T45" fmla="*/ 169 h 171"/>
                <a:gd name="T46" fmla="*/ 860 w 1277"/>
                <a:gd name="T47" fmla="*/ 57 h 171"/>
                <a:gd name="T48" fmla="*/ 889 w 1277"/>
                <a:gd name="T49" fmla="*/ 169 h 171"/>
                <a:gd name="T50" fmla="*/ 909 w 1277"/>
                <a:gd name="T51" fmla="*/ 66 h 171"/>
                <a:gd name="T52" fmla="*/ 826 w 1277"/>
                <a:gd name="T53" fmla="*/ 40 h 171"/>
                <a:gd name="T54" fmla="*/ 1110 w 1277"/>
                <a:gd name="T55" fmla="*/ 155 h 171"/>
                <a:gd name="T56" fmla="*/ 1139 w 1277"/>
                <a:gd name="T57" fmla="*/ 69 h 171"/>
                <a:gd name="T58" fmla="*/ 1048 w 1277"/>
                <a:gd name="T59" fmla="*/ 105 h 171"/>
                <a:gd name="T60" fmla="*/ 1140 w 1277"/>
                <a:gd name="T61" fmla="*/ 138 h 171"/>
                <a:gd name="T62" fmla="*/ 734 w 1277"/>
                <a:gd name="T63" fmla="*/ 52 h 171"/>
                <a:gd name="T64" fmla="*/ 737 w 1277"/>
                <a:gd name="T65" fmla="*/ 171 h 171"/>
                <a:gd name="T66" fmla="*/ 790 w 1277"/>
                <a:gd name="T67" fmla="*/ 81 h 171"/>
                <a:gd name="T68" fmla="*/ 739 w 1277"/>
                <a:gd name="T69" fmla="*/ 155 h 171"/>
                <a:gd name="T70" fmla="*/ 946 w 1277"/>
                <a:gd name="T71" fmla="*/ 91 h 171"/>
                <a:gd name="T72" fmla="*/ 946 w 1277"/>
                <a:gd name="T73" fmla="*/ 91 h 171"/>
                <a:gd name="T74" fmla="*/ 922 w 1277"/>
                <a:gd name="T75" fmla="*/ 102 h 171"/>
                <a:gd name="T76" fmla="*/ 1038 w 1277"/>
                <a:gd name="T77" fmla="*/ 107 h 171"/>
                <a:gd name="T78" fmla="*/ 1011 w 1277"/>
                <a:gd name="T79" fmla="*/ 140 h 171"/>
                <a:gd name="T80" fmla="*/ 1255 w 1277"/>
                <a:gd name="T81" fmla="*/ 169 h 171"/>
                <a:gd name="T82" fmla="*/ 1166 w 1277"/>
                <a:gd name="T83" fmla="*/ 134 h 171"/>
                <a:gd name="T84" fmla="*/ 1251 w 1277"/>
                <a:gd name="T85" fmla="*/ 91 h 171"/>
                <a:gd name="T86" fmla="*/ 1196 w 1277"/>
                <a:gd name="T87" fmla="*/ 68 h 171"/>
                <a:gd name="T88" fmla="*/ 1222 w 1277"/>
                <a:gd name="T89" fmla="*/ 35 h 171"/>
                <a:gd name="T90" fmla="*/ 1274 w 1277"/>
                <a:gd name="T91" fmla="*/ 144 h 171"/>
                <a:gd name="T92" fmla="*/ 1251 w 1277"/>
                <a:gd name="T93" fmla="*/ 105 h 171"/>
                <a:gd name="T94" fmla="*/ 1214 w 1277"/>
                <a:gd name="T95" fmla="*/ 153 h 171"/>
                <a:gd name="T96" fmla="*/ 507 w 1277"/>
                <a:gd name="T97" fmla="*/ 169 h 171"/>
                <a:gd name="T98" fmla="*/ 418 w 1277"/>
                <a:gd name="T99" fmla="*/ 134 h 171"/>
                <a:gd name="T100" fmla="*/ 503 w 1277"/>
                <a:gd name="T101" fmla="*/ 91 h 171"/>
                <a:gd name="T102" fmla="*/ 448 w 1277"/>
                <a:gd name="T103" fmla="*/ 68 h 171"/>
                <a:gd name="T104" fmla="*/ 474 w 1277"/>
                <a:gd name="T105" fmla="*/ 35 h 171"/>
                <a:gd name="T106" fmla="*/ 526 w 1277"/>
                <a:gd name="T107" fmla="*/ 144 h 171"/>
                <a:gd name="T108" fmla="*/ 504 w 1277"/>
                <a:gd name="T109" fmla="*/ 105 h 171"/>
                <a:gd name="T110" fmla="*/ 466 w 1277"/>
                <a:gd name="T111" fmla="*/ 15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77" h="171">
                  <a:moveTo>
                    <a:pt x="50" y="98"/>
                  </a:moveTo>
                  <a:cubicBezTo>
                    <a:pt x="76" y="28"/>
                    <a:pt x="76" y="28"/>
                    <a:pt x="76" y="28"/>
                  </a:cubicBezTo>
                  <a:cubicBezTo>
                    <a:pt x="101" y="98"/>
                    <a:pt x="101" y="98"/>
                    <a:pt x="101" y="98"/>
                  </a:cubicBezTo>
                  <a:lnTo>
                    <a:pt x="50" y="98"/>
                  </a:lnTo>
                  <a:close/>
                  <a:moveTo>
                    <a:pt x="126" y="169"/>
                  </a:moveTo>
                  <a:cubicBezTo>
                    <a:pt x="150" y="169"/>
                    <a:pt x="150" y="169"/>
                    <a:pt x="150" y="169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0" y="169"/>
                    <a:pt x="0" y="169"/>
                    <a:pt x="0" y="169"/>
                  </a:cubicBezTo>
                  <a:cubicBezTo>
                    <a:pt x="24" y="169"/>
                    <a:pt x="24" y="169"/>
                    <a:pt x="24" y="169"/>
                  </a:cubicBezTo>
                  <a:cubicBezTo>
                    <a:pt x="43" y="117"/>
                    <a:pt x="43" y="117"/>
                    <a:pt x="43" y="117"/>
                  </a:cubicBezTo>
                  <a:cubicBezTo>
                    <a:pt x="107" y="117"/>
                    <a:pt x="107" y="117"/>
                    <a:pt x="107" y="117"/>
                  </a:cubicBezTo>
                  <a:lnTo>
                    <a:pt x="126" y="169"/>
                  </a:lnTo>
                  <a:close/>
                  <a:moveTo>
                    <a:pt x="239" y="133"/>
                  </a:moveTo>
                  <a:cubicBezTo>
                    <a:pt x="239" y="147"/>
                    <a:pt x="227" y="154"/>
                    <a:pt x="208" y="154"/>
                  </a:cubicBezTo>
                  <a:cubicBezTo>
                    <a:pt x="193" y="154"/>
                    <a:pt x="182" y="150"/>
                    <a:pt x="177" y="140"/>
                  </a:cubicBezTo>
                  <a:cubicBezTo>
                    <a:pt x="154" y="144"/>
                    <a:pt x="154" y="144"/>
                    <a:pt x="154" y="144"/>
                  </a:cubicBezTo>
                  <a:cubicBezTo>
                    <a:pt x="163" y="162"/>
                    <a:pt x="181" y="171"/>
                    <a:pt x="207" y="171"/>
                  </a:cubicBezTo>
                  <a:cubicBezTo>
                    <a:pt x="243" y="171"/>
                    <a:pt x="261" y="151"/>
                    <a:pt x="261" y="130"/>
                  </a:cubicBezTo>
                  <a:cubicBezTo>
                    <a:pt x="261" y="103"/>
                    <a:pt x="236" y="96"/>
                    <a:pt x="208" y="90"/>
                  </a:cubicBezTo>
                  <a:cubicBezTo>
                    <a:pt x="194" y="88"/>
                    <a:pt x="178" y="83"/>
                    <a:pt x="178" y="70"/>
                  </a:cubicBezTo>
                  <a:cubicBezTo>
                    <a:pt x="178" y="62"/>
                    <a:pt x="187" y="52"/>
                    <a:pt x="204" y="52"/>
                  </a:cubicBezTo>
                  <a:cubicBezTo>
                    <a:pt x="221" y="52"/>
                    <a:pt x="231" y="64"/>
                    <a:pt x="233" y="68"/>
                  </a:cubicBezTo>
                  <a:cubicBezTo>
                    <a:pt x="253" y="60"/>
                    <a:pt x="253" y="60"/>
                    <a:pt x="253" y="60"/>
                  </a:cubicBezTo>
                  <a:cubicBezTo>
                    <a:pt x="244" y="42"/>
                    <a:pt x="225" y="35"/>
                    <a:pt x="206" y="35"/>
                  </a:cubicBezTo>
                  <a:cubicBezTo>
                    <a:pt x="176" y="35"/>
                    <a:pt x="157" y="50"/>
                    <a:pt x="157" y="73"/>
                  </a:cubicBezTo>
                  <a:cubicBezTo>
                    <a:pt x="157" y="100"/>
                    <a:pt x="179" y="105"/>
                    <a:pt x="201" y="110"/>
                  </a:cubicBezTo>
                  <a:cubicBezTo>
                    <a:pt x="220" y="114"/>
                    <a:pt x="239" y="118"/>
                    <a:pt x="239" y="133"/>
                  </a:cubicBezTo>
                  <a:close/>
                  <a:moveTo>
                    <a:pt x="309" y="0"/>
                  </a:moveTo>
                  <a:cubicBezTo>
                    <a:pt x="286" y="9"/>
                    <a:pt x="286" y="9"/>
                    <a:pt x="286" y="9"/>
                  </a:cubicBezTo>
                  <a:cubicBezTo>
                    <a:pt x="286" y="40"/>
                    <a:pt x="286" y="40"/>
                    <a:pt x="286" y="40"/>
                  </a:cubicBezTo>
                  <a:cubicBezTo>
                    <a:pt x="266" y="40"/>
                    <a:pt x="266" y="40"/>
                    <a:pt x="266" y="40"/>
                  </a:cubicBezTo>
                  <a:cubicBezTo>
                    <a:pt x="266" y="58"/>
                    <a:pt x="266" y="58"/>
                    <a:pt x="266" y="58"/>
                  </a:cubicBezTo>
                  <a:cubicBezTo>
                    <a:pt x="286" y="58"/>
                    <a:pt x="286" y="58"/>
                    <a:pt x="286" y="58"/>
                  </a:cubicBezTo>
                  <a:cubicBezTo>
                    <a:pt x="286" y="141"/>
                    <a:pt x="286" y="141"/>
                    <a:pt x="286" y="141"/>
                  </a:cubicBezTo>
                  <a:cubicBezTo>
                    <a:pt x="286" y="158"/>
                    <a:pt x="286" y="170"/>
                    <a:pt x="311" y="170"/>
                  </a:cubicBezTo>
                  <a:cubicBezTo>
                    <a:pt x="319" y="170"/>
                    <a:pt x="328" y="168"/>
                    <a:pt x="332" y="168"/>
                  </a:cubicBezTo>
                  <a:cubicBezTo>
                    <a:pt x="332" y="150"/>
                    <a:pt x="332" y="150"/>
                    <a:pt x="332" y="150"/>
                  </a:cubicBezTo>
                  <a:cubicBezTo>
                    <a:pt x="328" y="151"/>
                    <a:pt x="322" y="153"/>
                    <a:pt x="318" y="153"/>
                  </a:cubicBezTo>
                  <a:cubicBezTo>
                    <a:pt x="309" y="153"/>
                    <a:pt x="309" y="146"/>
                    <a:pt x="309" y="131"/>
                  </a:cubicBezTo>
                  <a:cubicBezTo>
                    <a:pt x="309" y="58"/>
                    <a:pt x="309" y="58"/>
                    <a:pt x="309" y="58"/>
                  </a:cubicBezTo>
                  <a:cubicBezTo>
                    <a:pt x="332" y="58"/>
                    <a:pt x="332" y="58"/>
                    <a:pt x="332" y="58"/>
                  </a:cubicBezTo>
                  <a:cubicBezTo>
                    <a:pt x="332" y="40"/>
                    <a:pt x="332" y="40"/>
                    <a:pt x="332" y="40"/>
                  </a:cubicBezTo>
                  <a:cubicBezTo>
                    <a:pt x="309" y="40"/>
                    <a:pt x="309" y="40"/>
                    <a:pt x="309" y="40"/>
                  </a:cubicBezTo>
                  <a:lnTo>
                    <a:pt x="309" y="0"/>
                  </a:lnTo>
                  <a:close/>
                  <a:moveTo>
                    <a:pt x="351" y="40"/>
                  </a:moveTo>
                  <a:cubicBezTo>
                    <a:pt x="351" y="169"/>
                    <a:pt x="351" y="169"/>
                    <a:pt x="351" y="169"/>
                  </a:cubicBezTo>
                  <a:cubicBezTo>
                    <a:pt x="373" y="169"/>
                    <a:pt x="373" y="169"/>
                    <a:pt x="373" y="169"/>
                  </a:cubicBezTo>
                  <a:cubicBezTo>
                    <a:pt x="373" y="110"/>
                    <a:pt x="373" y="110"/>
                    <a:pt x="373" y="110"/>
                  </a:cubicBezTo>
                  <a:cubicBezTo>
                    <a:pt x="373" y="99"/>
                    <a:pt x="373" y="86"/>
                    <a:pt x="379" y="76"/>
                  </a:cubicBezTo>
                  <a:cubicBezTo>
                    <a:pt x="386" y="65"/>
                    <a:pt x="396" y="60"/>
                    <a:pt x="417" y="60"/>
                  </a:cubicBezTo>
                  <a:cubicBezTo>
                    <a:pt x="417" y="38"/>
                    <a:pt x="417" y="38"/>
                    <a:pt x="417" y="38"/>
                  </a:cubicBezTo>
                  <a:cubicBezTo>
                    <a:pt x="408" y="38"/>
                    <a:pt x="385" y="39"/>
                    <a:pt x="373" y="63"/>
                  </a:cubicBezTo>
                  <a:cubicBezTo>
                    <a:pt x="373" y="40"/>
                    <a:pt x="373" y="40"/>
                    <a:pt x="373" y="40"/>
                  </a:cubicBezTo>
                  <a:lnTo>
                    <a:pt x="351" y="40"/>
                  </a:lnTo>
                  <a:close/>
                  <a:moveTo>
                    <a:pt x="545" y="0"/>
                  </a:moveTo>
                  <a:cubicBezTo>
                    <a:pt x="545" y="20"/>
                    <a:pt x="545" y="20"/>
                    <a:pt x="545" y="20"/>
                  </a:cubicBezTo>
                  <a:cubicBezTo>
                    <a:pt x="641" y="20"/>
                    <a:pt x="641" y="20"/>
                    <a:pt x="641" y="20"/>
                  </a:cubicBezTo>
                  <a:cubicBezTo>
                    <a:pt x="545" y="147"/>
                    <a:pt x="545" y="147"/>
                    <a:pt x="545" y="147"/>
                  </a:cubicBezTo>
                  <a:cubicBezTo>
                    <a:pt x="545" y="169"/>
                    <a:pt x="545" y="169"/>
                    <a:pt x="545" y="169"/>
                  </a:cubicBezTo>
                  <a:cubicBezTo>
                    <a:pt x="669" y="169"/>
                    <a:pt x="669" y="169"/>
                    <a:pt x="669" y="169"/>
                  </a:cubicBezTo>
                  <a:cubicBezTo>
                    <a:pt x="669" y="149"/>
                    <a:pt x="669" y="149"/>
                    <a:pt x="669" y="149"/>
                  </a:cubicBezTo>
                  <a:cubicBezTo>
                    <a:pt x="571" y="149"/>
                    <a:pt x="571" y="149"/>
                    <a:pt x="571" y="149"/>
                  </a:cubicBezTo>
                  <a:cubicBezTo>
                    <a:pt x="667" y="21"/>
                    <a:pt x="667" y="21"/>
                    <a:pt x="667" y="21"/>
                  </a:cubicBezTo>
                  <a:cubicBezTo>
                    <a:pt x="667" y="0"/>
                    <a:pt x="667" y="0"/>
                    <a:pt x="667" y="0"/>
                  </a:cubicBezTo>
                  <a:lnTo>
                    <a:pt x="545" y="0"/>
                  </a:lnTo>
                  <a:close/>
                  <a:moveTo>
                    <a:pt x="805" y="40"/>
                  </a:moveTo>
                  <a:cubicBezTo>
                    <a:pt x="805" y="169"/>
                    <a:pt x="805" y="169"/>
                    <a:pt x="805" y="169"/>
                  </a:cubicBezTo>
                  <a:cubicBezTo>
                    <a:pt x="826" y="169"/>
                    <a:pt x="826" y="169"/>
                    <a:pt x="826" y="169"/>
                  </a:cubicBezTo>
                  <a:cubicBezTo>
                    <a:pt x="826" y="96"/>
                    <a:pt x="826" y="96"/>
                    <a:pt x="826" y="96"/>
                  </a:cubicBezTo>
                  <a:cubicBezTo>
                    <a:pt x="826" y="86"/>
                    <a:pt x="826" y="77"/>
                    <a:pt x="836" y="67"/>
                  </a:cubicBezTo>
                  <a:cubicBezTo>
                    <a:pt x="843" y="60"/>
                    <a:pt x="851" y="57"/>
                    <a:pt x="860" y="57"/>
                  </a:cubicBezTo>
                  <a:cubicBezTo>
                    <a:pt x="872" y="57"/>
                    <a:pt x="884" y="63"/>
                    <a:pt x="888" y="75"/>
                  </a:cubicBezTo>
                  <a:cubicBezTo>
                    <a:pt x="889" y="79"/>
                    <a:pt x="889" y="83"/>
                    <a:pt x="889" y="96"/>
                  </a:cubicBezTo>
                  <a:cubicBezTo>
                    <a:pt x="889" y="169"/>
                    <a:pt x="889" y="169"/>
                    <a:pt x="889" y="169"/>
                  </a:cubicBezTo>
                  <a:cubicBezTo>
                    <a:pt x="911" y="169"/>
                    <a:pt x="911" y="169"/>
                    <a:pt x="911" y="169"/>
                  </a:cubicBezTo>
                  <a:cubicBezTo>
                    <a:pt x="911" y="93"/>
                    <a:pt x="911" y="93"/>
                    <a:pt x="911" y="93"/>
                  </a:cubicBezTo>
                  <a:cubicBezTo>
                    <a:pt x="911" y="82"/>
                    <a:pt x="911" y="74"/>
                    <a:pt x="909" y="66"/>
                  </a:cubicBezTo>
                  <a:cubicBezTo>
                    <a:pt x="902" y="45"/>
                    <a:pt x="883" y="37"/>
                    <a:pt x="866" y="37"/>
                  </a:cubicBezTo>
                  <a:cubicBezTo>
                    <a:pt x="859" y="37"/>
                    <a:pt x="838" y="39"/>
                    <a:pt x="826" y="60"/>
                  </a:cubicBezTo>
                  <a:cubicBezTo>
                    <a:pt x="826" y="40"/>
                    <a:pt x="826" y="40"/>
                    <a:pt x="826" y="40"/>
                  </a:cubicBezTo>
                  <a:lnTo>
                    <a:pt x="805" y="40"/>
                  </a:lnTo>
                  <a:close/>
                  <a:moveTo>
                    <a:pt x="1140" y="138"/>
                  </a:moveTo>
                  <a:cubicBezTo>
                    <a:pt x="1136" y="147"/>
                    <a:pt x="1127" y="155"/>
                    <a:pt x="1110" y="155"/>
                  </a:cubicBezTo>
                  <a:cubicBezTo>
                    <a:pt x="1096" y="155"/>
                    <a:pt x="1072" y="145"/>
                    <a:pt x="1072" y="103"/>
                  </a:cubicBezTo>
                  <a:cubicBezTo>
                    <a:pt x="1072" y="92"/>
                    <a:pt x="1074" y="51"/>
                    <a:pt x="1109" y="51"/>
                  </a:cubicBezTo>
                  <a:cubicBezTo>
                    <a:pt x="1127" y="51"/>
                    <a:pt x="1135" y="61"/>
                    <a:pt x="1139" y="69"/>
                  </a:cubicBezTo>
                  <a:cubicBezTo>
                    <a:pt x="1159" y="61"/>
                    <a:pt x="1159" y="61"/>
                    <a:pt x="1159" y="61"/>
                  </a:cubicBezTo>
                  <a:cubicBezTo>
                    <a:pt x="1147" y="40"/>
                    <a:pt x="1124" y="35"/>
                    <a:pt x="1108" y="35"/>
                  </a:cubicBezTo>
                  <a:cubicBezTo>
                    <a:pt x="1067" y="35"/>
                    <a:pt x="1048" y="68"/>
                    <a:pt x="1048" y="105"/>
                  </a:cubicBezTo>
                  <a:cubicBezTo>
                    <a:pt x="1048" y="136"/>
                    <a:pt x="1065" y="171"/>
                    <a:pt x="1110" y="171"/>
                  </a:cubicBezTo>
                  <a:cubicBezTo>
                    <a:pt x="1137" y="171"/>
                    <a:pt x="1151" y="158"/>
                    <a:pt x="1159" y="146"/>
                  </a:cubicBezTo>
                  <a:lnTo>
                    <a:pt x="1140" y="138"/>
                  </a:lnTo>
                  <a:close/>
                  <a:moveTo>
                    <a:pt x="700" y="91"/>
                  </a:moveTo>
                  <a:cubicBezTo>
                    <a:pt x="769" y="91"/>
                    <a:pt x="769" y="91"/>
                    <a:pt x="769" y="91"/>
                  </a:cubicBezTo>
                  <a:cubicBezTo>
                    <a:pt x="767" y="57"/>
                    <a:pt x="747" y="52"/>
                    <a:pt x="734" y="52"/>
                  </a:cubicBezTo>
                  <a:cubicBezTo>
                    <a:pt x="716" y="52"/>
                    <a:pt x="703" y="65"/>
                    <a:pt x="700" y="91"/>
                  </a:cubicBezTo>
                  <a:close/>
                  <a:moveTo>
                    <a:pt x="786" y="144"/>
                  </a:moveTo>
                  <a:cubicBezTo>
                    <a:pt x="779" y="157"/>
                    <a:pt x="765" y="171"/>
                    <a:pt x="737" y="171"/>
                  </a:cubicBezTo>
                  <a:cubicBezTo>
                    <a:pt x="699" y="171"/>
                    <a:pt x="677" y="145"/>
                    <a:pt x="677" y="102"/>
                  </a:cubicBezTo>
                  <a:cubicBezTo>
                    <a:pt x="677" y="54"/>
                    <a:pt x="709" y="35"/>
                    <a:pt x="736" y="35"/>
                  </a:cubicBezTo>
                  <a:cubicBezTo>
                    <a:pt x="760" y="35"/>
                    <a:pt x="782" y="48"/>
                    <a:pt x="790" y="81"/>
                  </a:cubicBezTo>
                  <a:cubicBezTo>
                    <a:pt x="792" y="91"/>
                    <a:pt x="792" y="101"/>
                    <a:pt x="792" y="107"/>
                  </a:cubicBezTo>
                  <a:cubicBezTo>
                    <a:pt x="700" y="107"/>
                    <a:pt x="700" y="107"/>
                    <a:pt x="700" y="107"/>
                  </a:cubicBezTo>
                  <a:cubicBezTo>
                    <a:pt x="699" y="128"/>
                    <a:pt x="708" y="155"/>
                    <a:pt x="739" y="155"/>
                  </a:cubicBezTo>
                  <a:cubicBezTo>
                    <a:pt x="751" y="155"/>
                    <a:pt x="760" y="149"/>
                    <a:pt x="765" y="140"/>
                  </a:cubicBezTo>
                  <a:lnTo>
                    <a:pt x="786" y="144"/>
                  </a:lnTo>
                  <a:close/>
                  <a:moveTo>
                    <a:pt x="946" y="91"/>
                  </a:moveTo>
                  <a:cubicBezTo>
                    <a:pt x="1014" y="91"/>
                    <a:pt x="1014" y="91"/>
                    <a:pt x="1014" y="91"/>
                  </a:cubicBezTo>
                  <a:cubicBezTo>
                    <a:pt x="1012" y="57"/>
                    <a:pt x="993" y="52"/>
                    <a:pt x="980" y="52"/>
                  </a:cubicBezTo>
                  <a:cubicBezTo>
                    <a:pt x="961" y="52"/>
                    <a:pt x="948" y="65"/>
                    <a:pt x="946" y="91"/>
                  </a:cubicBezTo>
                  <a:close/>
                  <a:moveTo>
                    <a:pt x="1032" y="144"/>
                  </a:moveTo>
                  <a:cubicBezTo>
                    <a:pt x="1025" y="157"/>
                    <a:pt x="1010" y="171"/>
                    <a:pt x="982" y="171"/>
                  </a:cubicBezTo>
                  <a:cubicBezTo>
                    <a:pt x="944" y="171"/>
                    <a:pt x="922" y="145"/>
                    <a:pt x="922" y="102"/>
                  </a:cubicBezTo>
                  <a:cubicBezTo>
                    <a:pt x="922" y="54"/>
                    <a:pt x="954" y="35"/>
                    <a:pt x="981" y="35"/>
                  </a:cubicBezTo>
                  <a:cubicBezTo>
                    <a:pt x="1005" y="35"/>
                    <a:pt x="1028" y="48"/>
                    <a:pt x="1035" y="81"/>
                  </a:cubicBezTo>
                  <a:cubicBezTo>
                    <a:pt x="1038" y="91"/>
                    <a:pt x="1038" y="101"/>
                    <a:pt x="1038" y="107"/>
                  </a:cubicBezTo>
                  <a:cubicBezTo>
                    <a:pt x="945" y="107"/>
                    <a:pt x="945" y="107"/>
                    <a:pt x="945" y="107"/>
                  </a:cubicBezTo>
                  <a:cubicBezTo>
                    <a:pt x="945" y="128"/>
                    <a:pt x="954" y="155"/>
                    <a:pt x="984" y="155"/>
                  </a:cubicBezTo>
                  <a:cubicBezTo>
                    <a:pt x="997" y="155"/>
                    <a:pt x="1005" y="149"/>
                    <a:pt x="1011" y="140"/>
                  </a:cubicBezTo>
                  <a:lnTo>
                    <a:pt x="1032" y="144"/>
                  </a:lnTo>
                  <a:close/>
                  <a:moveTo>
                    <a:pt x="1277" y="169"/>
                  </a:moveTo>
                  <a:cubicBezTo>
                    <a:pt x="1255" y="169"/>
                    <a:pt x="1255" y="169"/>
                    <a:pt x="1255" y="169"/>
                  </a:cubicBezTo>
                  <a:cubicBezTo>
                    <a:pt x="1255" y="169"/>
                    <a:pt x="1253" y="160"/>
                    <a:pt x="1252" y="150"/>
                  </a:cubicBezTo>
                  <a:cubicBezTo>
                    <a:pt x="1246" y="157"/>
                    <a:pt x="1234" y="171"/>
                    <a:pt x="1209" y="171"/>
                  </a:cubicBezTo>
                  <a:cubicBezTo>
                    <a:pt x="1184" y="171"/>
                    <a:pt x="1166" y="156"/>
                    <a:pt x="1166" y="134"/>
                  </a:cubicBezTo>
                  <a:cubicBezTo>
                    <a:pt x="1166" y="127"/>
                    <a:pt x="1168" y="121"/>
                    <a:pt x="1171" y="115"/>
                  </a:cubicBezTo>
                  <a:cubicBezTo>
                    <a:pt x="1179" y="104"/>
                    <a:pt x="1192" y="95"/>
                    <a:pt x="1231" y="92"/>
                  </a:cubicBezTo>
                  <a:cubicBezTo>
                    <a:pt x="1251" y="91"/>
                    <a:pt x="1251" y="91"/>
                    <a:pt x="1251" y="91"/>
                  </a:cubicBezTo>
                  <a:cubicBezTo>
                    <a:pt x="1251" y="87"/>
                    <a:pt x="1251" y="87"/>
                    <a:pt x="1251" y="87"/>
                  </a:cubicBezTo>
                  <a:cubicBezTo>
                    <a:pt x="1251" y="74"/>
                    <a:pt x="1251" y="52"/>
                    <a:pt x="1222" y="52"/>
                  </a:cubicBezTo>
                  <a:cubicBezTo>
                    <a:pt x="1204" y="52"/>
                    <a:pt x="1198" y="60"/>
                    <a:pt x="1196" y="68"/>
                  </a:cubicBezTo>
                  <a:cubicBezTo>
                    <a:pt x="1176" y="60"/>
                    <a:pt x="1176" y="60"/>
                    <a:pt x="1176" y="60"/>
                  </a:cubicBezTo>
                  <a:cubicBezTo>
                    <a:pt x="1176" y="59"/>
                    <a:pt x="1177" y="59"/>
                    <a:pt x="1177" y="58"/>
                  </a:cubicBezTo>
                  <a:cubicBezTo>
                    <a:pt x="1185" y="44"/>
                    <a:pt x="1200" y="35"/>
                    <a:pt x="1222" y="35"/>
                  </a:cubicBezTo>
                  <a:cubicBezTo>
                    <a:pt x="1233" y="35"/>
                    <a:pt x="1249" y="38"/>
                    <a:pt x="1259" y="46"/>
                  </a:cubicBezTo>
                  <a:cubicBezTo>
                    <a:pt x="1273" y="57"/>
                    <a:pt x="1273" y="78"/>
                    <a:pt x="1273" y="78"/>
                  </a:cubicBezTo>
                  <a:cubicBezTo>
                    <a:pt x="1274" y="144"/>
                    <a:pt x="1274" y="144"/>
                    <a:pt x="1274" y="144"/>
                  </a:cubicBezTo>
                  <a:cubicBezTo>
                    <a:pt x="1274" y="144"/>
                    <a:pt x="1275" y="163"/>
                    <a:pt x="1277" y="169"/>
                  </a:cubicBezTo>
                  <a:close/>
                  <a:moveTo>
                    <a:pt x="1248" y="133"/>
                  </a:moveTo>
                  <a:cubicBezTo>
                    <a:pt x="1251" y="126"/>
                    <a:pt x="1251" y="123"/>
                    <a:pt x="1251" y="105"/>
                  </a:cubicBezTo>
                  <a:cubicBezTo>
                    <a:pt x="1243" y="106"/>
                    <a:pt x="1232" y="108"/>
                    <a:pt x="1218" y="110"/>
                  </a:cubicBezTo>
                  <a:cubicBezTo>
                    <a:pt x="1194" y="116"/>
                    <a:pt x="1190" y="125"/>
                    <a:pt x="1190" y="134"/>
                  </a:cubicBezTo>
                  <a:cubicBezTo>
                    <a:pt x="1190" y="144"/>
                    <a:pt x="1198" y="153"/>
                    <a:pt x="1214" y="153"/>
                  </a:cubicBezTo>
                  <a:cubicBezTo>
                    <a:pt x="1229" y="153"/>
                    <a:pt x="1242" y="147"/>
                    <a:pt x="1248" y="133"/>
                  </a:cubicBezTo>
                  <a:close/>
                  <a:moveTo>
                    <a:pt x="530" y="169"/>
                  </a:moveTo>
                  <a:cubicBezTo>
                    <a:pt x="507" y="169"/>
                    <a:pt x="507" y="169"/>
                    <a:pt x="507" y="169"/>
                  </a:cubicBezTo>
                  <a:cubicBezTo>
                    <a:pt x="507" y="169"/>
                    <a:pt x="505" y="160"/>
                    <a:pt x="505" y="150"/>
                  </a:cubicBezTo>
                  <a:cubicBezTo>
                    <a:pt x="498" y="157"/>
                    <a:pt x="486" y="171"/>
                    <a:pt x="462" y="171"/>
                  </a:cubicBezTo>
                  <a:cubicBezTo>
                    <a:pt x="437" y="171"/>
                    <a:pt x="418" y="156"/>
                    <a:pt x="418" y="134"/>
                  </a:cubicBezTo>
                  <a:cubicBezTo>
                    <a:pt x="418" y="127"/>
                    <a:pt x="420" y="121"/>
                    <a:pt x="424" y="115"/>
                  </a:cubicBezTo>
                  <a:cubicBezTo>
                    <a:pt x="431" y="104"/>
                    <a:pt x="445" y="95"/>
                    <a:pt x="483" y="92"/>
                  </a:cubicBezTo>
                  <a:cubicBezTo>
                    <a:pt x="503" y="91"/>
                    <a:pt x="503" y="91"/>
                    <a:pt x="503" y="91"/>
                  </a:cubicBezTo>
                  <a:cubicBezTo>
                    <a:pt x="503" y="87"/>
                    <a:pt x="503" y="87"/>
                    <a:pt x="503" y="87"/>
                  </a:cubicBezTo>
                  <a:cubicBezTo>
                    <a:pt x="503" y="74"/>
                    <a:pt x="503" y="52"/>
                    <a:pt x="475" y="52"/>
                  </a:cubicBezTo>
                  <a:cubicBezTo>
                    <a:pt x="457" y="52"/>
                    <a:pt x="450" y="60"/>
                    <a:pt x="448" y="68"/>
                  </a:cubicBezTo>
                  <a:cubicBezTo>
                    <a:pt x="428" y="60"/>
                    <a:pt x="428" y="60"/>
                    <a:pt x="428" y="60"/>
                  </a:cubicBezTo>
                  <a:cubicBezTo>
                    <a:pt x="429" y="59"/>
                    <a:pt x="429" y="59"/>
                    <a:pt x="429" y="58"/>
                  </a:cubicBezTo>
                  <a:cubicBezTo>
                    <a:pt x="437" y="44"/>
                    <a:pt x="452" y="35"/>
                    <a:pt x="474" y="35"/>
                  </a:cubicBezTo>
                  <a:cubicBezTo>
                    <a:pt x="486" y="35"/>
                    <a:pt x="501" y="38"/>
                    <a:pt x="511" y="46"/>
                  </a:cubicBezTo>
                  <a:cubicBezTo>
                    <a:pt x="526" y="57"/>
                    <a:pt x="525" y="78"/>
                    <a:pt x="525" y="78"/>
                  </a:cubicBezTo>
                  <a:cubicBezTo>
                    <a:pt x="526" y="144"/>
                    <a:pt x="526" y="144"/>
                    <a:pt x="526" y="144"/>
                  </a:cubicBezTo>
                  <a:cubicBezTo>
                    <a:pt x="526" y="144"/>
                    <a:pt x="527" y="163"/>
                    <a:pt x="530" y="169"/>
                  </a:cubicBezTo>
                  <a:close/>
                  <a:moveTo>
                    <a:pt x="500" y="133"/>
                  </a:moveTo>
                  <a:cubicBezTo>
                    <a:pt x="503" y="126"/>
                    <a:pt x="504" y="123"/>
                    <a:pt x="504" y="105"/>
                  </a:cubicBezTo>
                  <a:cubicBezTo>
                    <a:pt x="495" y="106"/>
                    <a:pt x="484" y="108"/>
                    <a:pt x="470" y="110"/>
                  </a:cubicBezTo>
                  <a:cubicBezTo>
                    <a:pt x="446" y="116"/>
                    <a:pt x="442" y="125"/>
                    <a:pt x="442" y="134"/>
                  </a:cubicBezTo>
                  <a:cubicBezTo>
                    <a:pt x="442" y="144"/>
                    <a:pt x="450" y="153"/>
                    <a:pt x="466" y="153"/>
                  </a:cubicBezTo>
                  <a:cubicBezTo>
                    <a:pt x="481" y="153"/>
                    <a:pt x="494" y="147"/>
                    <a:pt x="500" y="1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E64770B3-C071-4436-BD51-B4722630297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390313" y="5954712"/>
              <a:ext cx="555625" cy="615951"/>
            </a:xfrm>
            <a:custGeom>
              <a:avLst/>
              <a:gdLst>
                <a:gd name="T0" fmla="*/ 161 w 350"/>
                <a:gd name="T1" fmla="*/ 271 h 386"/>
                <a:gd name="T2" fmla="*/ 151 w 350"/>
                <a:gd name="T3" fmla="*/ 278 h 386"/>
                <a:gd name="T4" fmla="*/ 22 w 350"/>
                <a:gd name="T5" fmla="*/ 211 h 386"/>
                <a:gd name="T6" fmla="*/ 2 w 350"/>
                <a:gd name="T7" fmla="*/ 189 h 386"/>
                <a:gd name="T8" fmla="*/ 49 w 350"/>
                <a:gd name="T9" fmla="*/ 115 h 386"/>
                <a:gd name="T10" fmla="*/ 174 w 350"/>
                <a:gd name="T11" fmla="*/ 3 h 386"/>
                <a:gd name="T12" fmla="*/ 211 w 350"/>
                <a:gd name="T13" fmla="*/ 140 h 386"/>
                <a:gd name="T14" fmla="*/ 170 w 350"/>
                <a:gd name="T15" fmla="*/ 128 h 386"/>
                <a:gd name="T16" fmla="*/ 164 w 350"/>
                <a:gd name="T17" fmla="*/ 79 h 386"/>
                <a:gd name="T18" fmla="*/ 157 w 350"/>
                <a:gd name="T19" fmla="*/ 66 h 386"/>
                <a:gd name="T20" fmla="*/ 133 w 350"/>
                <a:gd name="T21" fmla="*/ 85 h 386"/>
                <a:gd name="T22" fmla="*/ 103 w 350"/>
                <a:gd name="T23" fmla="*/ 116 h 386"/>
                <a:gd name="T24" fmla="*/ 80 w 350"/>
                <a:gd name="T25" fmla="*/ 123 h 386"/>
                <a:gd name="T26" fmla="*/ 78 w 350"/>
                <a:gd name="T27" fmla="*/ 141 h 386"/>
                <a:gd name="T28" fmla="*/ 61 w 350"/>
                <a:gd name="T29" fmla="*/ 158 h 386"/>
                <a:gd name="T30" fmla="*/ 29 w 350"/>
                <a:gd name="T31" fmla="*/ 192 h 386"/>
                <a:gd name="T32" fmla="*/ 47 w 350"/>
                <a:gd name="T33" fmla="*/ 208 h 386"/>
                <a:gd name="T34" fmla="*/ 161 w 350"/>
                <a:gd name="T35" fmla="*/ 271 h 386"/>
                <a:gd name="T36" fmla="*/ 262 w 350"/>
                <a:gd name="T37" fmla="*/ 161 h 386"/>
                <a:gd name="T38" fmla="*/ 108 w 350"/>
                <a:gd name="T39" fmla="*/ 121 h 386"/>
                <a:gd name="T40" fmla="*/ 85 w 350"/>
                <a:gd name="T41" fmla="*/ 147 h 386"/>
                <a:gd name="T42" fmla="*/ 143 w 350"/>
                <a:gd name="T43" fmla="*/ 232 h 386"/>
                <a:gd name="T44" fmla="*/ 204 w 350"/>
                <a:gd name="T45" fmla="*/ 224 h 386"/>
                <a:gd name="T46" fmla="*/ 205 w 350"/>
                <a:gd name="T47" fmla="*/ 220 h 386"/>
                <a:gd name="T48" fmla="*/ 210 w 350"/>
                <a:gd name="T49" fmla="*/ 190 h 386"/>
                <a:gd name="T50" fmla="*/ 174 w 350"/>
                <a:gd name="T51" fmla="*/ 174 h 386"/>
                <a:gd name="T52" fmla="*/ 176 w 350"/>
                <a:gd name="T53" fmla="*/ 213 h 386"/>
                <a:gd name="T54" fmla="*/ 176 w 350"/>
                <a:gd name="T55" fmla="*/ 217 h 386"/>
                <a:gd name="T56" fmla="*/ 158 w 350"/>
                <a:gd name="T57" fmla="*/ 229 h 386"/>
                <a:gd name="T58" fmla="*/ 99 w 350"/>
                <a:gd name="T59" fmla="*/ 141 h 386"/>
                <a:gd name="T60" fmla="*/ 100 w 350"/>
                <a:gd name="T61" fmla="*/ 139 h 386"/>
                <a:gd name="T62" fmla="*/ 101 w 350"/>
                <a:gd name="T63" fmla="*/ 140 h 386"/>
                <a:gd name="T64" fmla="*/ 101 w 350"/>
                <a:gd name="T65" fmla="*/ 140 h 386"/>
                <a:gd name="T66" fmla="*/ 101 w 350"/>
                <a:gd name="T67" fmla="*/ 140 h 386"/>
                <a:gd name="T68" fmla="*/ 173 w 350"/>
                <a:gd name="T69" fmla="*/ 169 h 386"/>
                <a:gd name="T70" fmla="*/ 210 w 350"/>
                <a:gd name="T71" fmla="*/ 185 h 386"/>
                <a:gd name="T72" fmla="*/ 239 w 350"/>
                <a:gd name="T73" fmla="*/ 199 h 386"/>
                <a:gd name="T74" fmla="*/ 252 w 350"/>
                <a:gd name="T75" fmla="*/ 217 h 386"/>
                <a:gd name="T76" fmla="*/ 90 w 350"/>
                <a:gd name="T77" fmla="*/ 338 h 386"/>
                <a:gd name="T78" fmla="*/ 89 w 350"/>
                <a:gd name="T79" fmla="*/ 339 h 386"/>
                <a:gd name="T80" fmla="*/ 88 w 350"/>
                <a:gd name="T81" fmla="*/ 340 h 386"/>
                <a:gd name="T82" fmla="*/ 88 w 350"/>
                <a:gd name="T83" fmla="*/ 341 h 386"/>
                <a:gd name="T84" fmla="*/ 83 w 350"/>
                <a:gd name="T85" fmla="*/ 356 h 386"/>
                <a:gd name="T86" fmla="*/ 103 w 350"/>
                <a:gd name="T87" fmla="*/ 382 h 386"/>
                <a:gd name="T88" fmla="*/ 117 w 350"/>
                <a:gd name="T89" fmla="*/ 384 h 386"/>
                <a:gd name="T90" fmla="*/ 120 w 350"/>
                <a:gd name="T91" fmla="*/ 384 h 386"/>
                <a:gd name="T92" fmla="*/ 254 w 350"/>
                <a:gd name="T93" fmla="*/ 358 h 386"/>
                <a:gd name="T94" fmla="*/ 264 w 350"/>
                <a:gd name="T95" fmla="*/ 330 h 386"/>
                <a:gd name="T96" fmla="*/ 218 w 350"/>
                <a:gd name="T97" fmla="*/ 302 h 386"/>
                <a:gd name="T98" fmla="*/ 208 w 350"/>
                <a:gd name="T99" fmla="*/ 309 h 386"/>
                <a:gd name="T100" fmla="*/ 245 w 350"/>
                <a:gd name="T101" fmla="*/ 334 h 386"/>
                <a:gd name="T102" fmla="*/ 243 w 350"/>
                <a:gd name="T103" fmla="*/ 338 h 386"/>
                <a:gd name="T104" fmla="*/ 240 w 350"/>
                <a:gd name="T105" fmla="*/ 338 h 386"/>
                <a:gd name="T106" fmla="*/ 158 w 350"/>
                <a:gd name="T107" fmla="*/ 343 h 386"/>
                <a:gd name="T108" fmla="*/ 150 w 350"/>
                <a:gd name="T109" fmla="*/ 344 h 386"/>
                <a:gd name="T110" fmla="*/ 163 w 350"/>
                <a:gd name="T111" fmla="*/ 333 h 386"/>
                <a:gd name="T112" fmla="*/ 294 w 350"/>
                <a:gd name="T113" fmla="*/ 245 h 386"/>
                <a:gd name="T114" fmla="*/ 262 w 350"/>
                <a:gd name="T115" fmla="*/ 161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50" h="386">
                  <a:moveTo>
                    <a:pt x="161" y="271"/>
                  </a:moveTo>
                  <a:cubicBezTo>
                    <a:pt x="158" y="274"/>
                    <a:pt x="154" y="276"/>
                    <a:pt x="151" y="278"/>
                  </a:cubicBezTo>
                  <a:cubicBezTo>
                    <a:pt x="112" y="256"/>
                    <a:pt x="29" y="215"/>
                    <a:pt x="22" y="211"/>
                  </a:cubicBezTo>
                  <a:cubicBezTo>
                    <a:pt x="14" y="207"/>
                    <a:pt x="0" y="202"/>
                    <a:pt x="2" y="189"/>
                  </a:cubicBezTo>
                  <a:cubicBezTo>
                    <a:pt x="4" y="171"/>
                    <a:pt x="36" y="131"/>
                    <a:pt x="49" y="115"/>
                  </a:cubicBezTo>
                  <a:cubicBezTo>
                    <a:pt x="121" y="27"/>
                    <a:pt x="153" y="0"/>
                    <a:pt x="174" y="3"/>
                  </a:cubicBezTo>
                  <a:cubicBezTo>
                    <a:pt x="197" y="6"/>
                    <a:pt x="210" y="29"/>
                    <a:pt x="211" y="140"/>
                  </a:cubicBezTo>
                  <a:cubicBezTo>
                    <a:pt x="199" y="136"/>
                    <a:pt x="185" y="132"/>
                    <a:pt x="170" y="128"/>
                  </a:cubicBezTo>
                  <a:cubicBezTo>
                    <a:pt x="169" y="112"/>
                    <a:pt x="166" y="88"/>
                    <a:pt x="164" y="79"/>
                  </a:cubicBezTo>
                  <a:cubicBezTo>
                    <a:pt x="163" y="70"/>
                    <a:pt x="161" y="66"/>
                    <a:pt x="157" y="66"/>
                  </a:cubicBezTo>
                  <a:cubicBezTo>
                    <a:pt x="153" y="65"/>
                    <a:pt x="143" y="75"/>
                    <a:pt x="133" y="85"/>
                  </a:cubicBezTo>
                  <a:cubicBezTo>
                    <a:pt x="129" y="90"/>
                    <a:pt x="117" y="102"/>
                    <a:pt x="103" y="116"/>
                  </a:cubicBezTo>
                  <a:cubicBezTo>
                    <a:pt x="92" y="115"/>
                    <a:pt x="84" y="117"/>
                    <a:pt x="80" y="123"/>
                  </a:cubicBezTo>
                  <a:cubicBezTo>
                    <a:pt x="77" y="127"/>
                    <a:pt x="76" y="133"/>
                    <a:pt x="78" y="141"/>
                  </a:cubicBezTo>
                  <a:cubicBezTo>
                    <a:pt x="71" y="148"/>
                    <a:pt x="65" y="154"/>
                    <a:pt x="61" y="158"/>
                  </a:cubicBezTo>
                  <a:cubicBezTo>
                    <a:pt x="46" y="173"/>
                    <a:pt x="30" y="186"/>
                    <a:pt x="29" y="192"/>
                  </a:cubicBezTo>
                  <a:cubicBezTo>
                    <a:pt x="28" y="197"/>
                    <a:pt x="36" y="202"/>
                    <a:pt x="47" y="208"/>
                  </a:cubicBezTo>
                  <a:cubicBezTo>
                    <a:pt x="73" y="224"/>
                    <a:pt x="138" y="259"/>
                    <a:pt x="161" y="271"/>
                  </a:cubicBezTo>
                  <a:close/>
                  <a:moveTo>
                    <a:pt x="262" y="161"/>
                  </a:moveTo>
                  <a:cubicBezTo>
                    <a:pt x="237" y="153"/>
                    <a:pt x="174" y="129"/>
                    <a:pt x="108" y="121"/>
                  </a:cubicBezTo>
                  <a:cubicBezTo>
                    <a:pt x="85" y="118"/>
                    <a:pt x="76" y="126"/>
                    <a:pt x="85" y="147"/>
                  </a:cubicBezTo>
                  <a:cubicBezTo>
                    <a:pt x="94" y="169"/>
                    <a:pt x="118" y="205"/>
                    <a:pt x="143" y="232"/>
                  </a:cubicBezTo>
                  <a:cubicBezTo>
                    <a:pt x="169" y="258"/>
                    <a:pt x="196" y="266"/>
                    <a:pt x="204" y="224"/>
                  </a:cubicBezTo>
                  <a:cubicBezTo>
                    <a:pt x="205" y="223"/>
                    <a:pt x="205" y="221"/>
                    <a:pt x="205" y="220"/>
                  </a:cubicBezTo>
                  <a:cubicBezTo>
                    <a:pt x="207" y="209"/>
                    <a:pt x="209" y="199"/>
                    <a:pt x="210" y="190"/>
                  </a:cubicBezTo>
                  <a:cubicBezTo>
                    <a:pt x="199" y="185"/>
                    <a:pt x="186" y="179"/>
                    <a:pt x="174" y="174"/>
                  </a:cubicBezTo>
                  <a:cubicBezTo>
                    <a:pt x="174" y="184"/>
                    <a:pt x="175" y="200"/>
                    <a:pt x="176" y="213"/>
                  </a:cubicBezTo>
                  <a:cubicBezTo>
                    <a:pt x="176" y="214"/>
                    <a:pt x="176" y="216"/>
                    <a:pt x="176" y="217"/>
                  </a:cubicBezTo>
                  <a:cubicBezTo>
                    <a:pt x="177" y="238"/>
                    <a:pt x="170" y="238"/>
                    <a:pt x="158" y="229"/>
                  </a:cubicBezTo>
                  <a:cubicBezTo>
                    <a:pt x="145" y="220"/>
                    <a:pt x="103" y="165"/>
                    <a:pt x="99" y="141"/>
                  </a:cubicBezTo>
                  <a:cubicBezTo>
                    <a:pt x="98" y="139"/>
                    <a:pt x="99" y="139"/>
                    <a:pt x="100" y="139"/>
                  </a:cubicBezTo>
                  <a:cubicBezTo>
                    <a:pt x="100" y="139"/>
                    <a:pt x="101" y="139"/>
                    <a:pt x="101" y="140"/>
                  </a:cubicBezTo>
                  <a:cubicBezTo>
                    <a:pt x="101" y="140"/>
                    <a:pt x="101" y="140"/>
                    <a:pt x="101" y="140"/>
                  </a:cubicBezTo>
                  <a:cubicBezTo>
                    <a:pt x="101" y="140"/>
                    <a:pt x="101" y="140"/>
                    <a:pt x="101" y="140"/>
                  </a:cubicBezTo>
                  <a:cubicBezTo>
                    <a:pt x="110" y="143"/>
                    <a:pt x="142" y="156"/>
                    <a:pt x="173" y="169"/>
                  </a:cubicBezTo>
                  <a:cubicBezTo>
                    <a:pt x="186" y="174"/>
                    <a:pt x="199" y="180"/>
                    <a:pt x="210" y="185"/>
                  </a:cubicBezTo>
                  <a:cubicBezTo>
                    <a:pt x="221" y="190"/>
                    <a:pt x="231" y="195"/>
                    <a:pt x="239" y="199"/>
                  </a:cubicBezTo>
                  <a:cubicBezTo>
                    <a:pt x="253" y="206"/>
                    <a:pt x="258" y="211"/>
                    <a:pt x="252" y="217"/>
                  </a:cubicBezTo>
                  <a:cubicBezTo>
                    <a:pt x="224" y="246"/>
                    <a:pt x="124" y="287"/>
                    <a:pt x="90" y="338"/>
                  </a:cubicBezTo>
                  <a:cubicBezTo>
                    <a:pt x="90" y="338"/>
                    <a:pt x="89" y="338"/>
                    <a:pt x="89" y="339"/>
                  </a:cubicBezTo>
                  <a:cubicBezTo>
                    <a:pt x="89" y="339"/>
                    <a:pt x="89" y="340"/>
                    <a:pt x="88" y="340"/>
                  </a:cubicBezTo>
                  <a:cubicBezTo>
                    <a:pt x="88" y="341"/>
                    <a:pt x="88" y="341"/>
                    <a:pt x="88" y="341"/>
                  </a:cubicBezTo>
                  <a:cubicBezTo>
                    <a:pt x="86" y="344"/>
                    <a:pt x="84" y="349"/>
                    <a:pt x="83" y="356"/>
                  </a:cubicBezTo>
                  <a:cubicBezTo>
                    <a:pt x="81" y="367"/>
                    <a:pt x="87" y="377"/>
                    <a:pt x="103" y="382"/>
                  </a:cubicBezTo>
                  <a:cubicBezTo>
                    <a:pt x="107" y="383"/>
                    <a:pt x="112" y="384"/>
                    <a:pt x="117" y="384"/>
                  </a:cubicBezTo>
                  <a:cubicBezTo>
                    <a:pt x="118" y="384"/>
                    <a:pt x="119" y="384"/>
                    <a:pt x="120" y="384"/>
                  </a:cubicBezTo>
                  <a:cubicBezTo>
                    <a:pt x="150" y="386"/>
                    <a:pt x="230" y="368"/>
                    <a:pt x="254" y="358"/>
                  </a:cubicBezTo>
                  <a:cubicBezTo>
                    <a:pt x="279" y="346"/>
                    <a:pt x="272" y="335"/>
                    <a:pt x="264" y="330"/>
                  </a:cubicBezTo>
                  <a:cubicBezTo>
                    <a:pt x="259" y="325"/>
                    <a:pt x="231" y="310"/>
                    <a:pt x="218" y="302"/>
                  </a:cubicBezTo>
                  <a:cubicBezTo>
                    <a:pt x="214" y="305"/>
                    <a:pt x="211" y="306"/>
                    <a:pt x="208" y="309"/>
                  </a:cubicBezTo>
                  <a:cubicBezTo>
                    <a:pt x="231" y="323"/>
                    <a:pt x="240" y="330"/>
                    <a:pt x="245" y="334"/>
                  </a:cubicBezTo>
                  <a:cubicBezTo>
                    <a:pt x="247" y="336"/>
                    <a:pt x="246" y="337"/>
                    <a:pt x="243" y="338"/>
                  </a:cubicBezTo>
                  <a:cubicBezTo>
                    <a:pt x="242" y="338"/>
                    <a:pt x="241" y="338"/>
                    <a:pt x="240" y="338"/>
                  </a:cubicBezTo>
                  <a:cubicBezTo>
                    <a:pt x="219" y="339"/>
                    <a:pt x="177" y="342"/>
                    <a:pt x="158" y="343"/>
                  </a:cubicBezTo>
                  <a:cubicBezTo>
                    <a:pt x="155" y="343"/>
                    <a:pt x="152" y="344"/>
                    <a:pt x="150" y="344"/>
                  </a:cubicBezTo>
                  <a:cubicBezTo>
                    <a:pt x="155" y="339"/>
                    <a:pt x="160" y="335"/>
                    <a:pt x="163" y="333"/>
                  </a:cubicBezTo>
                  <a:cubicBezTo>
                    <a:pt x="204" y="304"/>
                    <a:pt x="274" y="263"/>
                    <a:pt x="294" y="245"/>
                  </a:cubicBezTo>
                  <a:cubicBezTo>
                    <a:pt x="309" y="232"/>
                    <a:pt x="350" y="192"/>
                    <a:pt x="262" y="1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C66EF42-C592-4295-A4BE-45A819DA9739}"/>
              </a:ext>
            </a:extLst>
          </p:cNvPr>
          <p:cNvCxnSpPr>
            <a:cxnSpLocks/>
          </p:cNvCxnSpPr>
          <p:nvPr userDrawn="1"/>
        </p:nvCxnSpPr>
        <p:spPr>
          <a:xfrm>
            <a:off x="4876800" y="3604908"/>
            <a:ext cx="7315200" cy="0"/>
          </a:xfrm>
          <a:prstGeom prst="line">
            <a:avLst/>
          </a:prstGeom>
          <a:ln w="41275">
            <a:gradFill>
              <a:gsLst>
                <a:gs pos="0">
                  <a:schemeClr val="accent2">
                    <a:alpha val="0"/>
                  </a:schemeClr>
                </a:gs>
                <a:gs pos="38000">
                  <a:schemeClr val="accent2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>
            <a:extLst>
              <a:ext uri="{FF2B5EF4-FFF2-40B4-BE49-F238E27FC236}">
                <a16:creationId xmlns:a16="http://schemas.microsoft.com/office/drawing/2014/main" id="{401E0C09-5CC3-4972-885D-ECC8083EDC4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">
          <a:xfrm>
            <a:off x="6096000" y="2390193"/>
            <a:ext cx="5567363" cy="1046440"/>
          </a:xfrm>
          <a:prstGeom prst="roundRect">
            <a:avLst>
              <a:gd name="adj" fmla="val 0"/>
            </a:avLst>
          </a:prstGeom>
          <a:noFill/>
        </p:spPr>
        <p:txBody>
          <a:bodyPr vert="horz" wrap="square" lIns="0" tIns="0" rIns="0" bIns="0" anchor="b">
            <a:spAutoFit/>
          </a:bodyPr>
          <a:lstStyle>
            <a:lvl1pPr algn="l">
              <a:defRPr sz="4000" b="1" spc="0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9E6B8365-7B12-4D8B-8EDA-5124BCB0617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6000" y="3807806"/>
            <a:ext cx="5567363" cy="556620"/>
          </a:xfr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400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3" name="Picture 2" descr="A close up of a logo&#10;&#10;Description generated with high confidence">
            <a:extLst>
              <a:ext uri="{FF2B5EF4-FFF2-40B4-BE49-F238E27FC236}">
                <a16:creationId xmlns:a16="http://schemas.microsoft.com/office/drawing/2014/main" id="{96BDC785-C4D2-4968-8F42-FFB3B92EA1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372"/>
          <a:stretch/>
        </p:blipFill>
        <p:spPr>
          <a:xfrm>
            <a:off x="0" y="914399"/>
            <a:ext cx="5162082" cy="5325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365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BA057B1-973A-4405-9BAD-209562622287}"/>
              </a:ext>
            </a:extLst>
          </p:cNvPr>
          <p:cNvGrpSpPr/>
          <p:nvPr userDrawn="1"/>
        </p:nvGrpSpPr>
        <p:grpSpPr>
          <a:xfrm>
            <a:off x="300038" y="1777874"/>
            <a:ext cx="11601449" cy="380342"/>
            <a:chOff x="300038" y="1777873"/>
            <a:chExt cx="11601449" cy="504001"/>
          </a:xfrm>
        </p:grpSpPr>
        <p:sp>
          <p:nvSpPr>
            <p:cNvPr id="5" name="Text Placeholder 2">
              <a:extLst>
                <a:ext uri="{FF2B5EF4-FFF2-40B4-BE49-F238E27FC236}">
                  <a16:creationId xmlns:a16="http://schemas.microsoft.com/office/drawing/2014/main" id="{EE999995-F900-45C2-8D07-604EF380B290}"/>
                </a:ext>
              </a:extLst>
            </p:cNvPr>
            <p:cNvSpPr txBox="1">
              <a:spLocks/>
            </p:cNvSpPr>
            <p:nvPr/>
          </p:nvSpPr>
          <p:spPr>
            <a:xfrm>
              <a:off x="530264" y="1777874"/>
              <a:ext cx="11361698" cy="504000"/>
            </a:xfrm>
            <a:prstGeom prst="rect">
              <a:avLst/>
            </a:prstGeom>
            <a:gradFill>
              <a:gsLst>
                <a:gs pos="0">
                  <a:schemeClr val="accent3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1200000" scaled="0"/>
            </a:gradFill>
          </p:spPr>
          <p:txBody>
            <a:bodyPr vert="horz" lIns="720000" tIns="0" rIns="0" bIns="0" anchor="ctr"/>
            <a:lstStyle>
              <a:lvl1pPr marL="0" indent="0" algn="l" defTabSz="457200" rtl="0" eaLnBrk="1" latinLnBrk="0" hangingPunct="1">
                <a:lnSpc>
                  <a:spcPct val="60000"/>
                </a:lnSpc>
                <a:spcBef>
                  <a:spcPct val="20000"/>
                </a:spcBef>
                <a:buFont typeface="Arial"/>
                <a:buNone/>
                <a:defRPr sz="1600" b="1" kern="1200">
                  <a:solidFill>
                    <a:schemeClr val="tx2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189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8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>
                <a:spcBef>
                  <a:spcPts val="0"/>
                </a:spcBef>
              </a:pPr>
              <a:r>
                <a:rPr lang="en-US" dirty="0">
                  <a:solidFill>
                    <a:schemeClr val="accent1"/>
                  </a:solidFill>
                </a:rPr>
                <a:t>Contents title goes here</a:t>
              </a:r>
            </a:p>
          </p:txBody>
        </p:sp>
        <p:sp>
          <p:nvSpPr>
            <p:cNvPr id="6" name="Text Placeholder 2">
              <a:extLst>
                <a:ext uri="{FF2B5EF4-FFF2-40B4-BE49-F238E27FC236}">
                  <a16:creationId xmlns:a16="http://schemas.microsoft.com/office/drawing/2014/main" id="{7EE25A01-5FE8-4DA2-B968-85603898A3B8}"/>
                </a:ext>
              </a:extLst>
            </p:cNvPr>
            <p:cNvSpPr txBox="1">
              <a:spLocks/>
            </p:cNvSpPr>
            <p:nvPr/>
          </p:nvSpPr>
          <p:spPr>
            <a:xfrm>
              <a:off x="300038" y="1777873"/>
              <a:ext cx="719137" cy="504000"/>
            </a:xfrm>
            <a:prstGeom prst="homePlate">
              <a:avLst>
                <a:gd name="adj" fmla="val 36894"/>
              </a:avLst>
            </a:prstGeom>
            <a:solidFill>
              <a:schemeClr val="accent3"/>
            </a:solidFill>
          </p:spPr>
          <p:txBody>
            <a:bodyPr vert="horz" anchor="ctr"/>
            <a:lstStyle>
              <a:lvl1pPr marL="0" indent="0" algn="l" defTabSz="457200" rtl="0" eaLnBrk="1" latinLnBrk="0" hangingPunct="1">
                <a:lnSpc>
                  <a:spcPct val="60000"/>
                </a:lnSpc>
                <a:spcBef>
                  <a:spcPct val="20000"/>
                </a:spcBef>
                <a:buFont typeface="Arial"/>
                <a:buNone/>
                <a:defRPr sz="1600" b="1" kern="1200">
                  <a:solidFill>
                    <a:schemeClr val="tx2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189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8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 algn="ctr">
                <a:spcBef>
                  <a:spcPts val="0"/>
                </a:spcBef>
              </a:pPr>
              <a:r>
                <a:rPr lang="en-US" sz="2000" dirty="0">
                  <a:solidFill>
                    <a:srgbClr val="FFFFFF"/>
                  </a:solidFill>
                </a:rPr>
                <a:t>XX</a:t>
              </a:r>
            </a:p>
          </p:txBody>
        </p:sp>
        <p:sp>
          <p:nvSpPr>
            <p:cNvPr id="7" name="Text Placeholder 2">
              <a:extLst>
                <a:ext uri="{FF2B5EF4-FFF2-40B4-BE49-F238E27FC236}">
                  <a16:creationId xmlns:a16="http://schemas.microsoft.com/office/drawing/2014/main" id="{E92C9D5C-E4AC-4BA6-9416-0DC7F27B6578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11039474" y="1777873"/>
              <a:ext cx="862013" cy="504000"/>
            </a:xfrm>
            <a:prstGeom prst="homePlate">
              <a:avLst>
                <a:gd name="adj" fmla="val 36894"/>
              </a:avLst>
            </a:prstGeom>
            <a:solidFill>
              <a:schemeClr val="accent1"/>
            </a:solidFill>
          </p:spPr>
          <p:txBody>
            <a:bodyPr vert="horz" anchor="ctr"/>
            <a:lstStyle>
              <a:lvl1pPr marL="0" indent="0" algn="l" defTabSz="457200" rtl="0" eaLnBrk="1" latinLnBrk="0" hangingPunct="1">
                <a:lnSpc>
                  <a:spcPct val="60000"/>
                </a:lnSpc>
                <a:spcBef>
                  <a:spcPct val="20000"/>
                </a:spcBef>
                <a:buFont typeface="Arial"/>
                <a:buNone/>
                <a:defRPr sz="1600" b="1" kern="1200">
                  <a:solidFill>
                    <a:schemeClr val="tx2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189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8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 algn="ctr">
                <a:spcBef>
                  <a:spcPts val="0"/>
                </a:spcBef>
              </a:pPr>
              <a:r>
                <a:rPr lang="en-US" sz="1600" b="0" dirty="0">
                  <a:solidFill>
                    <a:srgbClr val="FFFFFF"/>
                  </a:solidFill>
                </a:rPr>
                <a:t>XXX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AC3FE09-B7F3-4ECE-8C81-CC211904FDAD}"/>
              </a:ext>
            </a:extLst>
          </p:cNvPr>
          <p:cNvGrpSpPr/>
          <p:nvPr userDrawn="1"/>
        </p:nvGrpSpPr>
        <p:grpSpPr>
          <a:xfrm>
            <a:off x="300038" y="2245094"/>
            <a:ext cx="11601449" cy="380342"/>
            <a:chOff x="300038" y="1777873"/>
            <a:chExt cx="11601449" cy="504001"/>
          </a:xfrm>
        </p:grpSpPr>
        <p:sp>
          <p:nvSpPr>
            <p:cNvPr id="9" name="Text Placeholder 2">
              <a:extLst>
                <a:ext uri="{FF2B5EF4-FFF2-40B4-BE49-F238E27FC236}">
                  <a16:creationId xmlns:a16="http://schemas.microsoft.com/office/drawing/2014/main" id="{F5AE8899-A42B-49B3-A55A-59AB40E0BF3D}"/>
                </a:ext>
              </a:extLst>
            </p:cNvPr>
            <p:cNvSpPr txBox="1">
              <a:spLocks/>
            </p:cNvSpPr>
            <p:nvPr/>
          </p:nvSpPr>
          <p:spPr>
            <a:xfrm>
              <a:off x="530264" y="1777874"/>
              <a:ext cx="11361698" cy="504000"/>
            </a:xfrm>
            <a:prstGeom prst="rect">
              <a:avLst/>
            </a:prstGeom>
            <a:gradFill>
              <a:gsLst>
                <a:gs pos="0">
                  <a:schemeClr val="accent3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1200000" scaled="0"/>
            </a:gradFill>
          </p:spPr>
          <p:txBody>
            <a:bodyPr vert="horz" lIns="720000" tIns="0" rIns="0" bIns="0" anchor="ctr"/>
            <a:lstStyle>
              <a:lvl1pPr marL="0" indent="0" algn="l" defTabSz="457200" rtl="0" eaLnBrk="1" latinLnBrk="0" hangingPunct="1">
                <a:lnSpc>
                  <a:spcPct val="60000"/>
                </a:lnSpc>
                <a:spcBef>
                  <a:spcPct val="20000"/>
                </a:spcBef>
                <a:buFont typeface="Arial"/>
                <a:buNone/>
                <a:defRPr sz="1600" b="1" kern="1200">
                  <a:solidFill>
                    <a:schemeClr val="tx2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189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8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>
                <a:spcBef>
                  <a:spcPts val="0"/>
                </a:spcBef>
              </a:pPr>
              <a:r>
                <a:rPr lang="en-US" dirty="0">
                  <a:solidFill>
                    <a:schemeClr val="accent1"/>
                  </a:solidFill>
                </a:rPr>
                <a:t>Contents title goes here</a:t>
              </a:r>
            </a:p>
          </p:txBody>
        </p:sp>
        <p:sp>
          <p:nvSpPr>
            <p:cNvPr id="10" name="Text Placeholder 2">
              <a:extLst>
                <a:ext uri="{FF2B5EF4-FFF2-40B4-BE49-F238E27FC236}">
                  <a16:creationId xmlns:a16="http://schemas.microsoft.com/office/drawing/2014/main" id="{C83846C5-A348-4825-9EC6-65A9D5DBCFD4}"/>
                </a:ext>
              </a:extLst>
            </p:cNvPr>
            <p:cNvSpPr txBox="1">
              <a:spLocks/>
            </p:cNvSpPr>
            <p:nvPr/>
          </p:nvSpPr>
          <p:spPr>
            <a:xfrm>
              <a:off x="300038" y="1777873"/>
              <a:ext cx="719137" cy="504000"/>
            </a:xfrm>
            <a:prstGeom prst="homePlate">
              <a:avLst>
                <a:gd name="adj" fmla="val 36894"/>
              </a:avLst>
            </a:prstGeom>
            <a:solidFill>
              <a:schemeClr val="accent3"/>
            </a:solidFill>
          </p:spPr>
          <p:txBody>
            <a:bodyPr vert="horz" anchor="ctr"/>
            <a:lstStyle>
              <a:lvl1pPr marL="0" indent="0" algn="l" defTabSz="457200" rtl="0" eaLnBrk="1" latinLnBrk="0" hangingPunct="1">
                <a:lnSpc>
                  <a:spcPct val="60000"/>
                </a:lnSpc>
                <a:spcBef>
                  <a:spcPct val="20000"/>
                </a:spcBef>
                <a:buFont typeface="Arial"/>
                <a:buNone/>
                <a:defRPr sz="1600" b="1" kern="1200">
                  <a:solidFill>
                    <a:schemeClr val="tx2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189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8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 algn="ctr">
                <a:spcBef>
                  <a:spcPts val="0"/>
                </a:spcBef>
              </a:pPr>
              <a:r>
                <a:rPr lang="en-US" sz="2000" dirty="0">
                  <a:solidFill>
                    <a:srgbClr val="FFFFFF"/>
                  </a:solidFill>
                </a:rPr>
                <a:t>XX</a:t>
              </a:r>
            </a:p>
          </p:txBody>
        </p:sp>
        <p:sp>
          <p:nvSpPr>
            <p:cNvPr id="11" name="Text Placeholder 2">
              <a:extLst>
                <a:ext uri="{FF2B5EF4-FFF2-40B4-BE49-F238E27FC236}">
                  <a16:creationId xmlns:a16="http://schemas.microsoft.com/office/drawing/2014/main" id="{C0029D0F-C3B3-494E-B68D-D4EADD01E8F7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11039474" y="1777873"/>
              <a:ext cx="862013" cy="504000"/>
            </a:xfrm>
            <a:prstGeom prst="homePlate">
              <a:avLst>
                <a:gd name="adj" fmla="val 36894"/>
              </a:avLst>
            </a:prstGeom>
            <a:solidFill>
              <a:schemeClr val="accent1"/>
            </a:solidFill>
          </p:spPr>
          <p:txBody>
            <a:bodyPr vert="horz" anchor="ctr"/>
            <a:lstStyle>
              <a:lvl1pPr marL="0" indent="0" algn="l" defTabSz="457200" rtl="0" eaLnBrk="1" latinLnBrk="0" hangingPunct="1">
                <a:lnSpc>
                  <a:spcPct val="60000"/>
                </a:lnSpc>
                <a:spcBef>
                  <a:spcPct val="20000"/>
                </a:spcBef>
                <a:buFont typeface="Arial"/>
                <a:buNone/>
                <a:defRPr sz="1600" b="1" kern="1200">
                  <a:solidFill>
                    <a:schemeClr val="tx2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189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8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 algn="ctr">
                <a:spcBef>
                  <a:spcPts val="0"/>
                </a:spcBef>
              </a:pPr>
              <a:r>
                <a:rPr lang="en-US" sz="1600" b="0" dirty="0">
                  <a:solidFill>
                    <a:srgbClr val="FFFFFF"/>
                  </a:solidFill>
                </a:rPr>
                <a:t>XXX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FB55FEA-4587-4942-A150-D82219DB38AD}"/>
              </a:ext>
            </a:extLst>
          </p:cNvPr>
          <p:cNvGrpSpPr/>
          <p:nvPr userDrawn="1"/>
        </p:nvGrpSpPr>
        <p:grpSpPr>
          <a:xfrm>
            <a:off x="300038" y="2712314"/>
            <a:ext cx="11601449" cy="380342"/>
            <a:chOff x="300038" y="1777873"/>
            <a:chExt cx="11601449" cy="504001"/>
          </a:xfrm>
        </p:grpSpPr>
        <p:sp>
          <p:nvSpPr>
            <p:cNvPr id="13" name="Text Placeholder 2">
              <a:extLst>
                <a:ext uri="{FF2B5EF4-FFF2-40B4-BE49-F238E27FC236}">
                  <a16:creationId xmlns:a16="http://schemas.microsoft.com/office/drawing/2014/main" id="{07135308-CB18-4790-AAF0-64C6FF6F8744}"/>
                </a:ext>
              </a:extLst>
            </p:cNvPr>
            <p:cNvSpPr txBox="1">
              <a:spLocks/>
            </p:cNvSpPr>
            <p:nvPr/>
          </p:nvSpPr>
          <p:spPr>
            <a:xfrm>
              <a:off x="530264" y="1777874"/>
              <a:ext cx="11361698" cy="504000"/>
            </a:xfrm>
            <a:prstGeom prst="rect">
              <a:avLst/>
            </a:prstGeom>
            <a:gradFill>
              <a:gsLst>
                <a:gs pos="0">
                  <a:schemeClr val="accent3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1200000" scaled="0"/>
            </a:gradFill>
          </p:spPr>
          <p:txBody>
            <a:bodyPr vert="horz" lIns="720000" tIns="0" rIns="0" bIns="0" anchor="ctr"/>
            <a:lstStyle>
              <a:lvl1pPr marL="0" indent="0" algn="l" defTabSz="457200" rtl="0" eaLnBrk="1" latinLnBrk="0" hangingPunct="1">
                <a:lnSpc>
                  <a:spcPct val="60000"/>
                </a:lnSpc>
                <a:spcBef>
                  <a:spcPct val="20000"/>
                </a:spcBef>
                <a:buFont typeface="Arial"/>
                <a:buNone/>
                <a:defRPr sz="1600" b="1" kern="1200">
                  <a:solidFill>
                    <a:schemeClr val="tx2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189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8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>
                <a:spcBef>
                  <a:spcPts val="0"/>
                </a:spcBef>
              </a:pPr>
              <a:r>
                <a:rPr lang="en-US" dirty="0">
                  <a:solidFill>
                    <a:schemeClr val="accent1"/>
                  </a:solidFill>
                </a:rPr>
                <a:t>Contents title goes here</a:t>
              </a:r>
            </a:p>
          </p:txBody>
        </p:sp>
        <p:sp>
          <p:nvSpPr>
            <p:cNvPr id="14" name="Text Placeholder 2">
              <a:extLst>
                <a:ext uri="{FF2B5EF4-FFF2-40B4-BE49-F238E27FC236}">
                  <a16:creationId xmlns:a16="http://schemas.microsoft.com/office/drawing/2014/main" id="{7BA510C0-FB58-49B7-8290-BB533535A6BC}"/>
                </a:ext>
              </a:extLst>
            </p:cNvPr>
            <p:cNvSpPr txBox="1">
              <a:spLocks/>
            </p:cNvSpPr>
            <p:nvPr/>
          </p:nvSpPr>
          <p:spPr>
            <a:xfrm>
              <a:off x="300038" y="1777873"/>
              <a:ext cx="719137" cy="504000"/>
            </a:xfrm>
            <a:prstGeom prst="homePlate">
              <a:avLst>
                <a:gd name="adj" fmla="val 36894"/>
              </a:avLst>
            </a:prstGeom>
            <a:solidFill>
              <a:schemeClr val="accent3"/>
            </a:solidFill>
          </p:spPr>
          <p:txBody>
            <a:bodyPr vert="horz" anchor="ctr"/>
            <a:lstStyle>
              <a:lvl1pPr marL="0" indent="0" algn="l" defTabSz="457200" rtl="0" eaLnBrk="1" latinLnBrk="0" hangingPunct="1">
                <a:lnSpc>
                  <a:spcPct val="60000"/>
                </a:lnSpc>
                <a:spcBef>
                  <a:spcPct val="20000"/>
                </a:spcBef>
                <a:buFont typeface="Arial"/>
                <a:buNone/>
                <a:defRPr sz="1600" b="1" kern="1200">
                  <a:solidFill>
                    <a:schemeClr val="tx2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189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8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 algn="ctr">
                <a:spcBef>
                  <a:spcPts val="0"/>
                </a:spcBef>
              </a:pPr>
              <a:r>
                <a:rPr lang="en-US" sz="2000" dirty="0">
                  <a:solidFill>
                    <a:srgbClr val="FFFFFF"/>
                  </a:solidFill>
                </a:rPr>
                <a:t>XX</a:t>
              </a:r>
            </a:p>
          </p:txBody>
        </p:sp>
        <p:sp>
          <p:nvSpPr>
            <p:cNvPr id="15" name="Text Placeholder 2">
              <a:extLst>
                <a:ext uri="{FF2B5EF4-FFF2-40B4-BE49-F238E27FC236}">
                  <a16:creationId xmlns:a16="http://schemas.microsoft.com/office/drawing/2014/main" id="{61CDC097-E1FF-4187-9E90-187AC8D938FE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11039474" y="1777873"/>
              <a:ext cx="862013" cy="504000"/>
            </a:xfrm>
            <a:prstGeom prst="homePlate">
              <a:avLst>
                <a:gd name="adj" fmla="val 36894"/>
              </a:avLst>
            </a:prstGeom>
            <a:solidFill>
              <a:schemeClr val="accent1"/>
            </a:solidFill>
          </p:spPr>
          <p:txBody>
            <a:bodyPr vert="horz" anchor="ctr"/>
            <a:lstStyle>
              <a:lvl1pPr marL="0" indent="0" algn="l" defTabSz="457200" rtl="0" eaLnBrk="1" latinLnBrk="0" hangingPunct="1">
                <a:lnSpc>
                  <a:spcPct val="60000"/>
                </a:lnSpc>
                <a:spcBef>
                  <a:spcPct val="20000"/>
                </a:spcBef>
                <a:buFont typeface="Arial"/>
                <a:buNone/>
                <a:defRPr sz="1600" b="1" kern="1200">
                  <a:solidFill>
                    <a:schemeClr val="tx2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189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8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 algn="ctr">
                <a:spcBef>
                  <a:spcPts val="0"/>
                </a:spcBef>
              </a:pPr>
              <a:r>
                <a:rPr lang="en-US" sz="1600" b="0" dirty="0">
                  <a:solidFill>
                    <a:srgbClr val="FFFFFF"/>
                  </a:solidFill>
                </a:rPr>
                <a:t>XXX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84B795C-BD09-4DB6-936E-9D1A52366B1F}"/>
              </a:ext>
            </a:extLst>
          </p:cNvPr>
          <p:cNvGrpSpPr/>
          <p:nvPr userDrawn="1"/>
        </p:nvGrpSpPr>
        <p:grpSpPr>
          <a:xfrm>
            <a:off x="300038" y="3179534"/>
            <a:ext cx="11601449" cy="380342"/>
            <a:chOff x="300038" y="1777873"/>
            <a:chExt cx="11601449" cy="504001"/>
          </a:xfrm>
        </p:grpSpPr>
        <p:sp>
          <p:nvSpPr>
            <p:cNvPr id="17" name="Text Placeholder 2">
              <a:extLst>
                <a:ext uri="{FF2B5EF4-FFF2-40B4-BE49-F238E27FC236}">
                  <a16:creationId xmlns:a16="http://schemas.microsoft.com/office/drawing/2014/main" id="{DA87E941-D405-4012-85D5-3E3003A24252}"/>
                </a:ext>
              </a:extLst>
            </p:cNvPr>
            <p:cNvSpPr txBox="1">
              <a:spLocks/>
            </p:cNvSpPr>
            <p:nvPr/>
          </p:nvSpPr>
          <p:spPr>
            <a:xfrm>
              <a:off x="530264" y="1777874"/>
              <a:ext cx="11361698" cy="504000"/>
            </a:xfrm>
            <a:prstGeom prst="rect">
              <a:avLst/>
            </a:prstGeom>
            <a:gradFill>
              <a:gsLst>
                <a:gs pos="0">
                  <a:schemeClr val="accent3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1200000" scaled="0"/>
            </a:gradFill>
          </p:spPr>
          <p:txBody>
            <a:bodyPr vert="horz" lIns="720000" tIns="0" rIns="0" bIns="0" anchor="ctr"/>
            <a:lstStyle>
              <a:lvl1pPr marL="0" indent="0" algn="l" defTabSz="457200" rtl="0" eaLnBrk="1" latinLnBrk="0" hangingPunct="1">
                <a:lnSpc>
                  <a:spcPct val="60000"/>
                </a:lnSpc>
                <a:spcBef>
                  <a:spcPct val="20000"/>
                </a:spcBef>
                <a:buFont typeface="Arial"/>
                <a:buNone/>
                <a:defRPr sz="1600" b="1" kern="1200">
                  <a:solidFill>
                    <a:schemeClr val="tx2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189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8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>
                <a:spcBef>
                  <a:spcPts val="0"/>
                </a:spcBef>
              </a:pPr>
              <a:r>
                <a:rPr lang="en-US" dirty="0">
                  <a:solidFill>
                    <a:schemeClr val="accent1"/>
                  </a:solidFill>
                </a:rPr>
                <a:t>Contents title goes here</a:t>
              </a:r>
            </a:p>
          </p:txBody>
        </p:sp>
        <p:sp>
          <p:nvSpPr>
            <p:cNvPr id="18" name="Text Placeholder 2">
              <a:extLst>
                <a:ext uri="{FF2B5EF4-FFF2-40B4-BE49-F238E27FC236}">
                  <a16:creationId xmlns:a16="http://schemas.microsoft.com/office/drawing/2014/main" id="{4B96295C-9907-451E-91D5-9AEB9F80C6B2}"/>
                </a:ext>
              </a:extLst>
            </p:cNvPr>
            <p:cNvSpPr txBox="1">
              <a:spLocks/>
            </p:cNvSpPr>
            <p:nvPr/>
          </p:nvSpPr>
          <p:spPr>
            <a:xfrm>
              <a:off x="300038" y="1777873"/>
              <a:ext cx="719137" cy="504000"/>
            </a:xfrm>
            <a:prstGeom prst="homePlate">
              <a:avLst>
                <a:gd name="adj" fmla="val 36894"/>
              </a:avLst>
            </a:prstGeom>
            <a:solidFill>
              <a:schemeClr val="accent3"/>
            </a:solidFill>
          </p:spPr>
          <p:txBody>
            <a:bodyPr vert="horz" anchor="ctr"/>
            <a:lstStyle>
              <a:lvl1pPr marL="0" indent="0" algn="l" defTabSz="457200" rtl="0" eaLnBrk="1" latinLnBrk="0" hangingPunct="1">
                <a:lnSpc>
                  <a:spcPct val="60000"/>
                </a:lnSpc>
                <a:spcBef>
                  <a:spcPct val="20000"/>
                </a:spcBef>
                <a:buFont typeface="Arial"/>
                <a:buNone/>
                <a:defRPr sz="1600" b="1" kern="1200">
                  <a:solidFill>
                    <a:schemeClr val="tx2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189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8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 algn="ctr">
                <a:spcBef>
                  <a:spcPts val="0"/>
                </a:spcBef>
              </a:pPr>
              <a:r>
                <a:rPr lang="en-US" sz="2000" dirty="0">
                  <a:solidFill>
                    <a:srgbClr val="FFFFFF"/>
                  </a:solidFill>
                </a:rPr>
                <a:t>XX</a:t>
              </a:r>
            </a:p>
          </p:txBody>
        </p:sp>
        <p:sp>
          <p:nvSpPr>
            <p:cNvPr id="19" name="Text Placeholder 2">
              <a:extLst>
                <a:ext uri="{FF2B5EF4-FFF2-40B4-BE49-F238E27FC236}">
                  <a16:creationId xmlns:a16="http://schemas.microsoft.com/office/drawing/2014/main" id="{FC9C7635-1EE6-4F1F-8AAA-4DA7D9652B78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11039474" y="1777873"/>
              <a:ext cx="862013" cy="504000"/>
            </a:xfrm>
            <a:prstGeom prst="homePlate">
              <a:avLst>
                <a:gd name="adj" fmla="val 36894"/>
              </a:avLst>
            </a:prstGeom>
            <a:solidFill>
              <a:schemeClr val="accent1"/>
            </a:solidFill>
          </p:spPr>
          <p:txBody>
            <a:bodyPr vert="horz" anchor="ctr"/>
            <a:lstStyle>
              <a:lvl1pPr marL="0" indent="0" algn="l" defTabSz="457200" rtl="0" eaLnBrk="1" latinLnBrk="0" hangingPunct="1">
                <a:lnSpc>
                  <a:spcPct val="60000"/>
                </a:lnSpc>
                <a:spcBef>
                  <a:spcPct val="20000"/>
                </a:spcBef>
                <a:buFont typeface="Arial"/>
                <a:buNone/>
                <a:defRPr sz="1600" b="1" kern="1200">
                  <a:solidFill>
                    <a:schemeClr val="tx2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189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8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 algn="ctr">
                <a:spcBef>
                  <a:spcPts val="0"/>
                </a:spcBef>
              </a:pPr>
              <a:r>
                <a:rPr lang="en-US" sz="1600" b="0" dirty="0">
                  <a:solidFill>
                    <a:srgbClr val="FFFFFF"/>
                  </a:solidFill>
                </a:rPr>
                <a:t>XXX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006D62C-77E7-4C5A-80A9-D6AC5E9BDF31}"/>
              </a:ext>
            </a:extLst>
          </p:cNvPr>
          <p:cNvGrpSpPr/>
          <p:nvPr userDrawn="1"/>
        </p:nvGrpSpPr>
        <p:grpSpPr>
          <a:xfrm>
            <a:off x="300038" y="3646754"/>
            <a:ext cx="11601449" cy="380342"/>
            <a:chOff x="300038" y="1777873"/>
            <a:chExt cx="11601449" cy="504001"/>
          </a:xfrm>
        </p:grpSpPr>
        <p:sp>
          <p:nvSpPr>
            <p:cNvPr id="21" name="Text Placeholder 2">
              <a:extLst>
                <a:ext uri="{FF2B5EF4-FFF2-40B4-BE49-F238E27FC236}">
                  <a16:creationId xmlns:a16="http://schemas.microsoft.com/office/drawing/2014/main" id="{C760699B-E22A-45D5-8D1F-2FF31C31021D}"/>
                </a:ext>
              </a:extLst>
            </p:cNvPr>
            <p:cNvSpPr txBox="1">
              <a:spLocks/>
            </p:cNvSpPr>
            <p:nvPr/>
          </p:nvSpPr>
          <p:spPr>
            <a:xfrm>
              <a:off x="530264" y="1777874"/>
              <a:ext cx="11361698" cy="504000"/>
            </a:xfrm>
            <a:prstGeom prst="rect">
              <a:avLst/>
            </a:prstGeom>
            <a:gradFill>
              <a:gsLst>
                <a:gs pos="0">
                  <a:schemeClr val="accent3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1200000" scaled="0"/>
            </a:gradFill>
          </p:spPr>
          <p:txBody>
            <a:bodyPr vert="horz" lIns="720000" tIns="0" rIns="0" bIns="0" anchor="ctr"/>
            <a:lstStyle>
              <a:lvl1pPr marL="0" indent="0" algn="l" defTabSz="457200" rtl="0" eaLnBrk="1" latinLnBrk="0" hangingPunct="1">
                <a:lnSpc>
                  <a:spcPct val="60000"/>
                </a:lnSpc>
                <a:spcBef>
                  <a:spcPct val="20000"/>
                </a:spcBef>
                <a:buFont typeface="Arial"/>
                <a:buNone/>
                <a:defRPr sz="1600" b="1" kern="1200">
                  <a:solidFill>
                    <a:schemeClr val="tx2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189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8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>
                <a:spcBef>
                  <a:spcPts val="0"/>
                </a:spcBef>
              </a:pPr>
              <a:r>
                <a:rPr lang="en-US" dirty="0">
                  <a:solidFill>
                    <a:schemeClr val="accent1"/>
                  </a:solidFill>
                </a:rPr>
                <a:t>Contents title goes here</a:t>
              </a:r>
            </a:p>
          </p:txBody>
        </p:sp>
        <p:sp>
          <p:nvSpPr>
            <p:cNvPr id="22" name="Text Placeholder 2">
              <a:extLst>
                <a:ext uri="{FF2B5EF4-FFF2-40B4-BE49-F238E27FC236}">
                  <a16:creationId xmlns:a16="http://schemas.microsoft.com/office/drawing/2014/main" id="{AFA71851-A16C-464C-80FD-263EA835A26C}"/>
                </a:ext>
              </a:extLst>
            </p:cNvPr>
            <p:cNvSpPr txBox="1">
              <a:spLocks/>
            </p:cNvSpPr>
            <p:nvPr/>
          </p:nvSpPr>
          <p:spPr>
            <a:xfrm>
              <a:off x="300038" y="1777873"/>
              <a:ext cx="719137" cy="504000"/>
            </a:xfrm>
            <a:prstGeom prst="homePlate">
              <a:avLst>
                <a:gd name="adj" fmla="val 36894"/>
              </a:avLst>
            </a:prstGeom>
            <a:solidFill>
              <a:schemeClr val="accent3"/>
            </a:solidFill>
          </p:spPr>
          <p:txBody>
            <a:bodyPr vert="horz" anchor="ctr"/>
            <a:lstStyle>
              <a:lvl1pPr marL="0" indent="0" algn="l" defTabSz="457200" rtl="0" eaLnBrk="1" latinLnBrk="0" hangingPunct="1">
                <a:lnSpc>
                  <a:spcPct val="60000"/>
                </a:lnSpc>
                <a:spcBef>
                  <a:spcPct val="20000"/>
                </a:spcBef>
                <a:buFont typeface="Arial"/>
                <a:buNone/>
                <a:defRPr sz="1600" b="1" kern="1200">
                  <a:solidFill>
                    <a:schemeClr val="tx2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189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8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 algn="ctr">
                <a:spcBef>
                  <a:spcPts val="0"/>
                </a:spcBef>
              </a:pPr>
              <a:r>
                <a:rPr lang="en-US" sz="2000" dirty="0">
                  <a:solidFill>
                    <a:srgbClr val="FFFFFF"/>
                  </a:solidFill>
                </a:rPr>
                <a:t>XX</a:t>
              </a:r>
            </a:p>
          </p:txBody>
        </p:sp>
        <p:sp>
          <p:nvSpPr>
            <p:cNvPr id="23" name="Text Placeholder 2">
              <a:extLst>
                <a:ext uri="{FF2B5EF4-FFF2-40B4-BE49-F238E27FC236}">
                  <a16:creationId xmlns:a16="http://schemas.microsoft.com/office/drawing/2014/main" id="{C1CD32E3-7883-45CD-880F-9E05AE08EF21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11039474" y="1777873"/>
              <a:ext cx="862013" cy="504000"/>
            </a:xfrm>
            <a:prstGeom prst="homePlate">
              <a:avLst>
                <a:gd name="adj" fmla="val 36894"/>
              </a:avLst>
            </a:prstGeom>
            <a:solidFill>
              <a:schemeClr val="accent1"/>
            </a:solidFill>
          </p:spPr>
          <p:txBody>
            <a:bodyPr vert="horz" anchor="ctr"/>
            <a:lstStyle>
              <a:lvl1pPr marL="0" indent="0" algn="l" defTabSz="457200" rtl="0" eaLnBrk="1" latinLnBrk="0" hangingPunct="1">
                <a:lnSpc>
                  <a:spcPct val="60000"/>
                </a:lnSpc>
                <a:spcBef>
                  <a:spcPct val="20000"/>
                </a:spcBef>
                <a:buFont typeface="Arial"/>
                <a:buNone/>
                <a:defRPr sz="1600" b="1" kern="1200">
                  <a:solidFill>
                    <a:schemeClr val="tx2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189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8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 algn="ctr">
                <a:spcBef>
                  <a:spcPts val="0"/>
                </a:spcBef>
              </a:pPr>
              <a:r>
                <a:rPr lang="en-US" sz="1600" b="0" dirty="0">
                  <a:solidFill>
                    <a:srgbClr val="FFFFFF"/>
                  </a:solidFill>
                </a:rPr>
                <a:t>XXX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0B807ED-D25E-4D91-ACAA-9214E9855F74}"/>
              </a:ext>
            </a:extLst>
          </p:cNvPr>
          <p:cNvGrpSpPr/>
          <p:nvPr userDrawn="1"/>
        </p:nvGrpSpPr>
        <p:grpSpPr>
          <a:xfrm>
            <a:off x="300038" y="4113974"/>
            <a:ext cx="11601449" cy="380342"/>
            <a:chOff x="300038" y="1777873"/>
            <a:chExt cx="11601449" cy="504001"/>
          </a:xfrm>
        </p:grpSpPr>
        <p:sp>
          <p:nvSpPr>
            <p:cNvPr id="25" name="Text Placeholder 2">
              <a:extLst>
                <a:ext uri="{FF2B5EF4-FFF2-40B4-BE49-F238E27FC236}">
                  <a16:creationId xmlns:a16="http://schemas.microsoft.com/office/drawing/2014/main" id="{D6D897D7-1158-494C-9084-BBC7C2E4372E}"/>
                </a:ext>
              </a:extLst>
            </p:cNvPr>
            <p:cNvSpPr txBox="1">
              <a:spLocks/>
            </p:cNvSpPr>
            <p:nvPr/>
          </p:nvSpPr>
          <p:spPr>
            <a:xfrm>
              <a:off x="530264" y="1777874"/>
              <a:ext cx="11361698" cy="504000"/>
            </a:xfrm>
            <a:prstGeom prst="rect">
              <a:avLst/>
            </a:prstGeom>
            <a:gradFill>
              <a:gsLst>
                <a:gs pos="0">
                  <a:schemeClr val="accent3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1200000" scaled="0"/>
            </a:gradFill>
          </p:spPr>
          <p:txBody>
            <a:bodyPr vert="horz" lIns="720000" tIns="0" rIns="0" bIns="0" anchor="ctr"/>
            <a:lstStyle>
              <a:lvl1pPr marL="0" indent="0" algn="l" defTabSz="457200" rtl="0" eaLnBrk="1" latinLnBrk="0" hangingPunct="1">
                <a:lnSpc>
                  <a:spcPct val="60000"/>
                </a:lnSpc>
                <a:spcBef>
                  <a:spcPct val="20000"/>
                </a:spcBef>
                <a:buFont typeface="Arial"/>
                <a:buNone/>
                <a:defRPr sz="1600" b="1" kern="1200">
                  <a:solidFill>
                    <a:schemeClr val="tx2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189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8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>
                <a:spcBef>
                  <a:spcPts val="0"/>
                </a:spcBef>
              </a:pPr>
              <a:r>
                <a:rPr lang="en-US" dirty="0">
                  <a:solidFill>
                    <a:schemeClr val="accent1"/>
                  </a:solidFill>
                </a:rPr>
                <a:t>Contents title goes here</a:t>
              </a:r>
            </a:p>
          </p:txBody>
        </p:sp>
        <p:sp>
          <p:nvSpPr>
            <p:cNvPr id="26" name="Text Placeholder 2">
              <a:extLst>
                <a:ext uri="{FF2B5EF4-FFF2-40B4-BE49-F238E27FC236}">
                  <a16:creationId xmlns:a16="http://schemas.microsoft.com/office/drawing/2014/main" id="{9EA2D972-3DE6-4CAB-B560-A5DD0367A022}"/>
                </a:ext>
              </a:extLst>
            </p:cNvPr>
            <p:cNvSpPr txBox="1">
              <a:spLocks/>
            </p:cNvSpPr>
            <p:nvPr/>
          </p:nvSpPr>
          <p:spPr>
            <a:xfrm>
              <a:off x="300038" y="1777873"/>
              <a:ext cx="719137" cy="504000"/>
            </a:xfrm>
            <a:prstGeom prst="homePlate">
              <a:avLst>
                <a:gd name="adj" fmla="val 36894"/>
              </a:avLst>
            </a:prstGeom>
            <a:solidFill>
              <a:schemeClr val="accent3"/>
            </a:solidFill>
          </p:spPr>
          <p:txBody>
            <a:bodyPr vert="horz" anchor="ctr"/>
            <a:lstStyle>
              <a:lvl1pPr marL="0" indent="0" algn="l" defTabSz="457200" rtl="0" eaLnBrk="1" latinLnBrk="0" hangingPunct="1">
                <a:lnSpc>
                  <a:spcPct val="60000"/>
                </a:lnSpc>
                <a:spcBef>
                  <a:spcPct val="20000"/>
                </a:spcBef>
                <a:buFont typeface="Arial"/>
                <a:buNone/>
                <a:defRPr sz="1600" b="1" kern="1200">
                  <a:solidFill>
                    <a:schemeClr val="tx2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189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8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 algn="ctr">
                <a:spcBef>
                  <a:spcPts val="0"/>
                </a:spcBef>
              </a:pPr>
              <a:r>
                <a:rPr lang="en-US" sz="2000" dirty="0">
                  <a:solidFill>
                    <a:srgbClr val="FFFFFF"/>
                  </a:solidFill>
                </a:rPr>
                <a:t>XX</a:t>
              </a:r>
            </a:p>
          </p:txBody>
        </p:sp>
        <p:sp>
          <p:nvSpPr>
            <p:cNvPr id="27" name="Text Placeholder 2">
              <a:extLst>
                <a:ext uri="{FF2B5EF4-FFF2-40B4-BE49-F238E27FC236}">
                  <a16:creationId xmlns:a16="http://schemas.microsoft.com/office/drawing/2014/main" id="{3FF011D1-273E-4C9E-B68E-940883E88F04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11039474" y="1777873"/>
              <a:ext cx="862013" cy="504000"/>
            </a:xfrm>
            <a:prstGeom prst="homePlate">
              <a:avLst>
                <a:gd name="adj" fmla="val 36894"/>
              </a:avLst>
            </a:prstGeom>
            <a:solidFill>
              <a:schemeClr val="accent1"/>
            </a:solidFill>
          </p:spPr>
          <p:txBody>
            <a:bodyPr vert="horz" anchor="ctr"/>
            <a:lstStyle>
              <a:lvl1pPr marL="0" indent="0" algn="l" defTabSz="457200" rtl="0" eaLnBrk="1" latinLnBrk="0" hangingPunct="1">
                <a:lnSpc>
                  <a:spcPct val="60000"/>
                </a:lnSpc>
                <a:spcBef>
                  <a:spcPct val="20000"/>
                </a:spcBef>
                <a:buFont typeface="Arial"/>
                <a:buNone/>
                <a:defRPr sz="1600" b="1" kern="1200">
                  <a:solidFill>
                    <a:schemeClr val="tx2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189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8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 algn="ctr">
                <a:spcBef>
                  <a:spcPts val="0"/>
                </a:spcBef>
              </a:pPr>
              <a:r>
                <a:rPr lang="en-US" sz="1600" b="0" dirty="0">
                  <a:solidFill>
                    <a:srgbClr val="FFFFFF"/>
                  </a:solidFill>
                </a:rPr>
                <a:t>XXX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0C35B7A-E2E6-4DB8-9948-430C468581D5}"/>
              </a:ext>
            </a:extLst>
          </p:cNvPr>
          <p:cNvGrpSpPr/>
          <p:nvPr userDrawn="1"/>
        </p:nvGrpSpPr>
        <p:grpSpPr>
          <a:xfrm>
            <a:off x="300038" y="4581194"/>
            <a:ext cx="11601449" cy="380342"/>
            <a:chOff x="300038" y="1777873"/>
            <a:chExt cx="11601449" cy="504001"/>
          </a:xfrm>
        </p:grpSpPr>
        <p:sp>
          <p:nvSpPr>
            <p:cNvPr id="29" name="Text Placeholder 2">
              <a:extLst>
                <a:ext uri="{FF2B5EF4-FFF2-40B4-BE49-F238E27FC236}">
                  <a16:creationId xmlns:a16="http://schemas.microsoft.com/office/drawing/2014/main" id="{54481024-4490-435A-88EF-B37ED9892667}"/>
                </a:ext>
              </a:extLst>
            </p:cNvPr>
            <p:cNvSpPr txBox="1">
              <a:spLocks/>
            </p:cNvSpPr>
            <p:nvPr/>
          </p:nvSpPr>
          <p:spPr>
            <a:xfrm>
              <a:off x="530264" y="1777874"/>
              <a:ext cx="11361698" cy="504000"/>
            </a:xfrm>
            <a:prstGeom prst="rect">
              <a:avLst/>
            </a:prstGeom>
            <a:gradFill>
              <a:gsLst>
                <a:gs pos="0">
                  <a:schemeClr val="accent3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1200000" scaled="0"/>
            </a:gradFill>
          </p:spPr>
          <p:txBody>
            <a:bodyPr vert="horz" lIns="720000" tIns="0" rIns="0" bIns="0" anchor="ctr"/>
            <a:lstStyle>
              <a:lvl1pPr marL="0" indent="0" algn="l" defTabSz="457200" rtl="0" eaLnBrk="1" latinLnBrk="0" hangingPunct="1">
                <a:lnSpc>
                  <a:spcPct val="60000"/>
                </a:lnSpc>
                <a:spcBef>
                  <a:spcPct val="20000"/>
                </a:spcBef>
                <a:buFont typeface="Arial"/>
                <a:buNone/>
                <a:defRPr sz="1600" b="1" kern="1200">
                  <a:solidFill>
                    <a:schemeClr val="tx2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189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8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>
                <a:spcBef>
                  <a:spcPts val="0"/>
                </a:spcBef>
              </a:pPr>
              <a:r>
                <a:rPr lang="en-US" dirty="0">
                  <a:solidFill>
                    <a:schemeClr val="accent1"/>
                  </a:solidFill>
                </a:rPr>
                <a:t>Contents title goes here</a:t>
              </a:r>
            </a:p>
          </p:txBody>
        </p:sp>
        <p:sp>
          <p:nvSpPr>
            <p:cNvPr id="30" name="Text Placeholder 2">
              <a:extLst>
                <a:ext uri="{FF2B5EF4-FFF2-40B4-BE49-F238E27FC236}">
                  <a16:creationId xmlns:a16="http://schemas.microsoft.com/office/drawing/2014/main" id="{3E4A68A9-E682-4A2C-9190-2064AD6F7E0C}"/>
                </a:ext>
              </a:extLst>
            </p:cNvPr>
            <p:cNvSpPr txBox="1">
              <a:spLocks/>
            </p:cNvSpPr>
            <p:nvPr/>
          </p:nvSpPr>
          <p:spPr>
            <a:xfrm>
              <a:off x="300038" y="1777873"/>
              <a:ext cx="719137" cy="504000"/>
            </a:xfrm>
            <a:prstGeom prst="homePlate">
              <a:avLst>
                <a:gd name="adj" fmla="val 36894"/>
              </a:avLst>
            </a:prstGeom>
            <a:solidFill>
              <a:schemeClr val="accent3"/>
            </a:solidFill>
          </p:spPr>
          <p:txBody>
            <a:bodyPr vert="horz" anchor="ctr"/>
            <a:lstStyle>
              <a:lvl1pPr marL="0" indent="0" algn="l" defTabSz="457200" rtl="0" eaLnBrk="1" latinLnBrk="0" hangingPunct="1">
                <a:lnSpc>
                  <a:spcPct val="60000"/>
                </a:lnSpc>
                <a:spcBef>
                  <a:spcPct val="20000"/>
                </a:spcBef>
                <a:buFont typeface="Arial"/>
                <a:buNone/>
                <a:defRPr sz="1600" b="1" kern="1200">
                  <a:solidFill>
                    <a:schemeClr val="tx2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189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8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 algn="ctr">
                <a:spcBef>
                  <a:spcPts val="0"/>
                </a:spcBef>
              </a:pPr>
              <a:r>
                <a:rPr lang="en-US" sz="2000" dirty="0">
                  <a:solidFill>
                    <a:srgbClr val="FFFFFF"/>
                  </a:solidFill>
                </a:rPr>
                <a:t>XX</a:t>
              </a:r>
            </a:p>
          </p:txBody>
        </p:sp>
        <p:sp>
          <p:nvSpPr>
            <p:cNvPr id="31" name="Text Placeholder 2">
              <a:extLst>
                <a:ext uri="{FF2B5EF4-FFF2-40B4-BE49-F238E27FC236}">
                  <a16:creationId xmlns:a16="http://schemas.microsoft.com/office/drawing/2014/main" id="{228A4839-6D09-480C-BF98-37C3972522E2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11039474" y="1777873"/>
              <a:ext cx="862013" cy="504000"/>
            </a:xfrm>
            <a:prstGeom prst="homePlate">
              <a:avLst>
                <a:gd name="adj" fmla="val 36894"/>
              </a:avLst>
            </a:prstGeom>
            <a:solidFill>
              <a:schemeClr val="accent1"/>
            </a:solidFill>
          </p:spPr>
          <p:txBody>
            <a:bodyPr vert="horz" anchor="ctr"/>
            <a:lstStyle>
              <a:lvl1pPr marL="0" indent="0" algn="l" defTabSz="457200" rtl="0" eaLnBrk="1" latinLnBrk="0" hangingPunct="1">
                <a:lnSpc>
                  <a:spcPct val="60000"/>
                </a:lnSpc>
                <a:spcBef>
                  <a:spcPct val="20000"/>
                </a:spcBef>
                <a:buFont typeface="Arial"/>
                <a:buNone/>
                <a:defRPr sz="1600" b="1" kern="1200">
                  <a:solidFill>
                    <a:schemeClr val="tx2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189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8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 algn="ctr">
                <a:spcBef>
                  <a:spcPts val="0"/>
                </a:spcBef>
              </a:pPr>
              <a:r>
                <a:rPr lang="en-US" sz="1600" b="0" dirty="0">
                  <a:solidFill>
                    <a:srgbClr val="FFFFFF"/>
                  </a:solidFill>
                </a:rPr>
                <a:t>XXX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875821C-D25C-4A85-9E5A-DA4E4A580FA6}"/>
              </a:ext>
            </a:extLst>
          </p:cNvPr>
          <p:cNvGrpSpPr/>
          <p:nvPr userDrawn="1"/>
        </p:nvGrpSpPr>
        <p:grpSpPr>
          <a:xfrm>
            <a:off x="300038" y="5048414"/>
            <a:ext cx="11601449" cy="380342"/>
            <a:chOff x="300038" y="1777873"/>
            <a:chExt cx="11601449" cy="504001"/>
          </a:xfrm>
        </p:grpSpPr>
        <p:sp>
          <p:nvSpPr>
            <p:cNvPr id="33" name="Text Placeholder 2">
              <a:extLst>
                <a:ext uri="{FF2B5EF4-FFF2-40B4-BE49-F238E27FC236}">
                  <a16:creationId xmlns:a16="http://schemas.microsoft.com/office/drawing/2014/main" id="{001E8822-1A19-4107-B9C5-BDC405A9CC27}"/>
                </a:ext>
              </a:extLst>
            </p:cNvPr>
            <p:cNvSpPr txBox="1">
              <a:spLocks/>
            </p:cNvSpPr>
            <p:nvPr/>
          </p:nvSpPr>
          <p:spPr>
            <a:xfrm>
              <a:off x="530264" y="1777874"/>
              <a:ext cx="11361698" cy="504000"/>
            </a:xfrm>
            <a:prstGeom prst="rect">
              <a:avLst/>
            </a:prstGeom>
            <a:gradFill>
              <a:gsLst>
                <a:gs pos="0">
                  <a:schemeClr val="accent3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1200000" scaled="0"/>
            </a:gradFill>
          </p:spPr>
          <p:txBody>
            <a:bodyPr vert="horz" lIns="720000" tIns="0" rIns="0" bIns="0" anchor="ctr"/>
            <a:lstStyle>
              <a:lvl1pPr marL="0" indent="0" algn="l" defTabSz="457200" rtl="0" eaLnBrk="1" latinLnBrk="0" hangingPunct="1">
                <a:lnSpc>
                  <a:spcPct val="60000"/>
                </a:lnSpc>
                <a:spcBef>
                  <a:spcPct val="20000"/>
                </a:spcBef>
                <a:buFont typeface="Arial"/>
                <a:buNone/>
                <a:defRPr sz="1600" b="1" kern="1200">
                  <a:solidFill>
                    <a:schemeClr val="tx2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189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8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>
                <a:spcBef>
                  <a:spcPts val="0"/>
                </a:spcBef>
              </a:pPr>
              <a:r>
                <a:rPr lang="en-US" dirty="0">
                  <a:solidFill>
                    <a:schemeClr val="accent1"/>
                  </a:solidFill>
                </a:rPr>
                <a:t>Contents title goes here</a:t>
              </a:r>
            </a:p>
          </p:txBody>
        </p:sp>
        <p:sp>
          <p:nvSpPr>
            <p:cNvPr id="34" name="Text Placeholder 2">
              <a:extLst>
                <a:ext uri="{FF2B5EF4-FFF2-40B4-BE49-F238E27FC236}">
                  <a16:creationId xmlns:a16="http://schemas.microsoft.com/office/drawing/2014/main" id="{E43FF40A-C9A2-475E-AEB9-3227F6AFA895}"/>
                </a:ext>
              </a:extLst>
            </p:cNvPr>
            <p:cNvSpPr txBox="1">
              <a:spLocks/>
            </p:cNvSpPr>
            <p:nvPr/>
          </p:nvSpPr>
          <p:spPr>
            <a:xfrm>
              <a:off x="300038" y="1777873"/>
              <a:ext cx="719137" cy="504000"/>
            </a:xfrm>
            <a:prstGeom prst="homePlate">
              <a:avLst>
                <a:gd name="adj" fmla="val 36894"/>
              </a:avLst>
            </a:prstGeom>
            <a:solidFill>
              <a:schemeClr val="accent3"/>
            </a:solidFill>
          </p:spPr>
          <p:txBody>
            <a:bodyPr vert="horz" anchor="ctr"/>
            <a:lstStyle>
              <a:lvl1pPr marL="0" indent="0" algn="l" defTabSz="457200" rtl="0" eaLnBrk="1" latinLnBrk="0" hangingPunct="1">
                <a:lnSpc>
                  <a:spcPct val="60000"/>
                </a:lnSpc>
                <a:spcBef>
                  <a:spcPct val="20000"/>
                </a:spcBef>
                <a:buFont typeface="Arial"/>
                <a:buNone/>
                <a:defRPr sz="1600" b="1" kern="1200">
                  <a:solidFill>
                    <a:schemeClr val="tx2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189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8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 algn="ctr">
                <a:spcBef>
                  <a:spcPts val="0"/>
                </a:spcBef>
              </a:pPr>
              <a:r>
                <a:rPr lang="en-US" sz="2000" dirty="0">
                  <a:solidFill>
                    <a:srgbClr val="FFFFFF"/>
                  </a:solidFill>
                </a:rPr>
                <a:t>XX</a:t>
              </a:r>
            </a:p>
          </p:txBody>
        </p:sp>
        <p:sp>
          <p:nvSpPr>
            <p:cNvPr id="35" name="Text Placeholder 2">
              <a:extLst>
                <a:ext uri="{FF2B5EF4-FFF2-40B4-BE49-F238E27FC236}">
                  <a16:creationId xmlns:a16="http://schemas.microsoft.com/office/drawing/2014/main" id="{77C1E8D0-3A6E-48B4-9A1A-957E65EA7428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11039474" y="1777873"/>
              <a:ext cx="862013" cy="504000"/>
            </a:xfrm>
            <a:prstGeom prst="homePlate">
              <a:avLst>
                <a:gd name="adj" fmla="val 36894"/>
              </a:avLst>
            </a:prstGeom>
            <a:solidFill>
              <a:schemeClr val="accent1"/>
            </a:solidFill>
          </p:spPr>
          <p:txBody>
            <a:bodyPr vert="horz" anchor="ctr"/>
            <a:lstStyle>
              <a:lvl1pPr marL="0" indent="0" algn="l" defTabSz="457200" rtl="0" eaLnBrk="1" latinLnBrk="0" hangingPunct="1">
                <a:lnSpc>
                  <a:spcPct val="60000"/>
                </a:lnSpc>
                <a:spcBef>
                  <a:spcPct val="20000"/>
                </a:spcBef>
                <a:buFont typeface="Arial"/>
                <a:buNone/>
                <a:defRPr sz="1600" b="1" kern="1200">
                  <a:solidFill>
                    <a:schemeClr val="tx2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189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8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 algn="ctr">
                <a:spcBef>
                  <a:spcPts val="0"/>
                </a:spcBef>
              </a:pPr>
              <a:r>
                <a:rPr lang="en-US" sz="1600" b="0" dirty="0">
                  <a:solidFill>
                    <a:srgbClr val="FFFFFF"/>
                  </a:solidFill>
                </a:rPr>
                <a:t>XXX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F42304C-1D9A-4C59-A875-FFC35D6F77C9}"/>
              </a:ext>
            </a:extLst>
          </p:cNvPr>
          <p:cNvGrpSpPr/>
          <p:nvPr userDrawn="1"/>
        </p:nvGrpSpPr>
        <p:grpSpPr>
          <a:xfrm>
            <a:off x="300038" y="5515634"/>
            <a:ext cx="11601449" cy="380342"/>
            <a:chOff x="300038" y="1777873"/>
            <a:chExt cx="11601449" cy="504001"/>
          </a:xfrm>
        </p:grpSpPr>
        <p:sp>
          <p:nvSpPr>
            <p:cNvPr id="37" name="Text Placeholder 2">
              <a:extLst>
                <a:ext uri="{FF2B5EF4-FFF2-40B4-BE49-F238E27FC236}">
                  <a16:creationId xmlns:a16="http://schemas.microsoft.com/office/drawing/2014/main" id="{346B6A5A-708B-4360-AB59-A62E43BE93BA}"/>
                </a:ext>
              </a:extLst>
            </p:cNvPr>
            <p:cNvSpPr txBox="1">
              <a:spLocks/>
            </p:cNvSpPr>
            <p:nvPr/>
          </p:nvSpPr>
          <p:spPr>
            <a:xfrm>
              <a:off x="530264" y="1777874"/>
              <a:ext cx="11361698" cy="504000"/>
            </a:xfrm>
            <a:prstGeom prst="rect">
              <a:avLst/>
            </a:prstGeom>
            <a:gradFill>
              <a:gsLst>
                <a:gs pos="0">
                  <a:schemeClr val="accent3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1200000" scaled="0"/>
            </a:gradFill>
          </p:spPr>
          <p:txBody>
            <a:bodyPr vert="horz" lIns="720000" tIns="0" rIns="0" bIns="0" anchor="ctr"/>
            <a:lstStyle>
              <a:lvl1pPr marL="0" indent="0" algn="l" defTabSz="457200" rtl="0" eaLnBrk="1" latinLnBrk="0" hangingPunct="1">
                <a:lnSpc>
                  <a:spcPct val="60000"/>
                </a:lnSpc>
                <a:spcBef>
                  <a:spcPct val="20000"/>
                </a:spcBef>
                <a:buFont typeface="Arial"/>
                <a:buNone/>
                <a:defRPr sz="1600" b="1" kern="1200">
                  <a:solidFill>
                    <a:schemeClr val="tx2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189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8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>
                <a:spcBef>
                  <a:spcPts val="0"/>
                </a:spcBef>
              </a:pPr>
              <a:r>
                <a:rPr lang="en-US" dirty="0">
                  <a:solidFill>
                    <a:schemeClr val="accent1"/>
                  </a:solidFill>
                </a:rPr>
                <a:t>Contents title goes here</a:t>
              </a:r>
            </a:p>
          </p:txBody>
        </p:sp>
        <p:sp>
          <p:nvSpPr>
            <p:cNvPr id="38" name="Text Placeholder 2">
              <a:extLst>
                <a:ext uri="{FF2B5EF4-FFF2-40B4-BE49-F238E27FC236}">
                  <a16:creationId xmlns:a16="http://schemas.microsoft.com/office/drawing/2014/main" id="{5E6EB636-871D-4F57-918E-A5BA5BA087D4}"/>
                </a:ext>
              </a:extLst>
            </p:cNvPr>
            <p:cNvSpPr txBox="1">
              <a:spLocks/>
            </p:cNvSpPr>
            <p:nvPr/>
          </p:nvSpPr>
          <p:spPr>
            <a:xfrm>
              <a:off x="300038" y="1777873"/>
              <a:ext cx="719137" cy="504000"/>
            </a:xfrm>
            <a:prstGeom prst="homePlate">
              <a:avLst>
                <a:gd name="adj" fmla="val 36894"/>
              </a:avLst>
            </a:prstGeom>
            <a:solidFill>
              <a:schemeClr val="accent3"/>
            </a:solidFill>
          </p:spPr>
          <p:txBody>
            <a:bodyPr vert="horz" anchor="ctr"/>
            <a:lstStyle>
              <a:lvl1pPr marL="0" indent="0" algn="l" defTabSz="457200" rtl="0" eaLnBrk="1" latinLnBrk="0" hangingPunct="1">
                <a:lnSpc>
                  <a:spcPct val="60000"/>
                </a:lnSpc>
                <a:spcBef>
                  <a:spcPct val="20000"/>
                </a:spcBef>
                <a:buFont typeface="Arial"/>
                <a:buNone/>
                <a:defRPr sz="1600" b="1" kern="1200">
                  <a:solidFill>
                    <a:schemeClr val="tx2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189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8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 algn="ctr">
                <a:spcBef>
                  <a:spcPts val="0"/>
                </a:spcBef>
              </a:pPr>
              <a:r>
                <a:rPr lang="en-US" sz="2000" dirty="0">
                  <a:solidFill>
                    <a:srgbClr val="FFFFFF"/>
                  </a:solidFill>
                </a:rPr>
                <a:t>XX</a:t>
              </a:r>
            </a:p>
          </p:txBody>
        </p:sp>
        <p:sp>
          <p:nvSpPr>
            <p:cNvPr id="39" name="Text Placeholder 2">
              <a:extLst>
                <a:ext uri="{FF2B5EF4-FFF2-40B4-BE49-F238E27FC236}">
                  <a16:creationId xmlns:a16="http://schemas.microsoft.com/office/drawing/2014/main" id="{DFEE0168-DB0D-462B-817E-E364311209DB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11039474" y="1777873"/>
              <a:ext cx="862013" cy="504000"/>
            </a:xfrm>
            <a:prstGeom prst="homePlate">
              <a:avLst>
                <a:gd name="adj" fmla="val 36894"/>
              </a:avLst>
            </a:prstGeom>
            <a:solidFill>
              <a:schemeClr val="accent1"/>
            </a:solidFill>
          </p:spPr>
          <p:txBody>
            <a:bodyPr vert="horz" anchor="ctr"/>
            <a:lstStyle>
              <a:lvl1pPr marL="0" indent="0" algn="l" defTabSz="457200" rtl="0" eaLnBrk="1" latinLnBrk="0" hangingPunct="1">
                <a:lnSpc>
                  <a:spcPct val="60000"/>
                </a:lnSpc>
                <a:spcBef>
                  <a:spcPct val="20000"/>
                </a:spcBef>
                <a:buFont typeface="Arial"/>
                <a:buNone/>
                <a:defRPr sz="1600" b="1" kern="1200">
                  <a:solidFill>
                    <a:schemeClr val="tx2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189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8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 algn="ctr">
                <a:spcBef>
                  <a:spcPts val="0"/>
                </a:spcBef>
              </a:pPr>
              <a:r>
                <a:rPr lang="en-US" sz="1600" b="0" dirty="0">
                  <a:solidFill>
                    <a:srgbClr val="FFFFFF"/>
                  </a:solidFill>
                </a:rPr>
                <a:t>XXX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24744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BA057B1-973A-4405-9BAD-209562622287}"/>
              </a:ext>
            </a:extLst>
          </p:cNvPr>
          <p:cNvGrpSpPr/>
          <p:nvPr userDrawn="1"/>
        </p:nvGrpSpPr>
        <p:grpSpPr>
          <a:xfrm>
            <a:off x="300038" y="1777873"/>
            <a:ext cx="11601449" cy="504001"/>
            <a:chOff x="300038" y="1777873"/>
            <a:chExt cx="11601449" cy="504001"/>
          </a:xfrm>
        </p:grpSpPr>
        <p:sp>
          <p:nvSpPr>
            <p:cNvPr id="5" name="Text Placeholder 2">
              <a:extLst>
                <a:ext uri="{FF2B5EF4-FFF2-40B4-BE49-F238E27FC236}">
                  <a16:creationId xmlns:a16="http://schemas.microsoft.com/office/drawing/2014/main" id="{EE999995-F900-45C2-8D07-604EF380B290}"/>
                </a:ext>
              </a:extLst>
            </p:cNvPr>
            <p:cNvSpPr txBox="1">
              <a:spLocks/>
            </p:cNvSpPr>
            <p:nvPr/>
          </p:nvSpPr>
          <p:spPr>
            <a:xfrm>
              <a:off x="530264" y="1777874"/>
              <a:ext cx="11361698" cy="504000"/>
            </a:xfrm>
            <a:prstGeom prst="rect">
              <a:avLst/>
            </a:prstGeom>
            <a:gradFill>
              <a:gsLst>
                <a:gs pos="0">
                  <a:schemeClr val="accent3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1200000" scaled="0"/>
            </a:gradFill>
          </p:spPr>
          <p:txBody>
            <a:bodyPr vert="horz" lIns="720000" tIns="0" rIns="0" bIns="0" anchor="ctr"/>
            <a:lstStyle>
              <a:lvl1pPr marL="0" indent="0" algn="l" defTabSz="457200" rtl="0" eaLnBrk="1" latinLnBrk="0" hangingPunct="1">
                <a:lnSpc>
                  <a:spcPct val="60000"/>
                </a:lnSpc>
                <a:spcBef>
                  <a:spcPct val="20000"/>
                </a:spcBef>
                <a:buFont typeface="Arial"/>
                <a:buNone/>
                <a:defRPr sz="1600" b="1" kern="1200">
                  <a:solidFill>
                    <a:schemeClr val="tx2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189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8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>
                <a:spcBef>
                  <a:spcPts val="0"/>
                </a:spcBef>
              </a:pPr>
              <a:r>
                <a:rPr lang="en-US" sz="2000" dirty="0">
                  <a:solidFill>
                    <a:schemeClr val="accent1"/>
                  </a:solidFill>
                </a:rPr>
                <a:t>Contents title goes here</a:t>
              </a:r>
            </a:p>
          </p:txBody>
        </p:sp>
        <p:sp>
          <p:nvSpPr>
            <p:cNvPr id="6" name="Text Placeholder 2">
              <a:extLst>
                <a:ext uri="{FF2B5EF4-FFF2-40B4-BE49-F238E27FC236}">
                  <a16:creationId xmlns:a16="http://schemas.microsoft.com/office/drawing/2014/main" id="{7EE25A01-5FE8-4DA2-B968-85603898A3B8}"/>
                </a:ext>
              </a:extLst>
            </p:cNvPr>
            <p:cNvSpPr txBox="1">
              <a:spLocks/>
            </p:cNvSpPr>
            <p:nvPr/>
          </p:nvSpPr>
          <p:spPr>
            <a:xfrm>
              <a:off x="300038" y="1777873"/>
              <a:ext cx="719137" cy="504000"/>
            </a:xfrm>
            <a:prstGeom prst="homePlate">
              <a:avLst>
                <a:gd name="adj" fmla="val 36894"/>
              </a:avLst>
            </a:prstGeom>
            <a:solidFill>
              <a:schemeClr val="accent3"/>
            </a:solidFill>
          </p:spPr>
          <p:txBody>
            <a:bodyPr vert="horz" anchor="ctr"/>
            <a:lstStyle>
              <a:lvl1pPr marL="0" indent="0" algn="l" defTabSz="457200" rtl="0" eaLnBrk="1" latinLnBrk="0" hangingPunct="1">
                <a:lnSpc>
                  <a:spcPct val="60000"/>
                </a:lnSpc>
                <a:spcBef>
                  <a:spcPct val="20000"/>
                </a:spcBef>
                <a:buFont typeface="Arial"/>
                <a:buNone/>
                <a:defRPr sz="1600" b="1" kern="1200">
                  <a:solidFill>
                    <a:schemeClr val="tx2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189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8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 algn="ctr">
                <a:spcBef>
                  <a:spcPts val="0"/>
                </a:spcBef>
              </a:pPr>
              <a:r>
                <a:rPr lang="en-US" sz="2400" dirty="0">
                  <a:solidFill>
                    <a:srgbClr val="FFFFFF"/>
                  </a:solidFill>
                </a:rPr>
                <a:t>XX</a:t>
              </a:r>
            </a:p>
          </p:txBody>
        </p:sp>
        <p:sp>
          <p:nvSpPr>
            <p:cNvPr id="7" name="Text Placeholder 2">
              <a:extLst>
                <a:ext uri="{FF2B5EF4-FFF2-40B4-BE49-F238E27FC236}">
                  <a16:creationId xmlns:a16="http://schemas.microsoft.com/office/drawing/2014/main" id="{E92C9D5C-E4AC-4BA6-9416-0DC7F27B6578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11039474" y="1777873"/>
              <a:ext cx="862013" cy="504000"/>
            </a:xfrm>
            <a:prstGeom prst="homePlate">
              <a:avLst>
                <a:gd name="adj" fmla="val 36894"/>
              </a:avLst>
            </a:prstGeom>
            <a:solidFill>
              <a:schemeClr val="accent1"/>
            </a:solidFill>
          </p:spPr>
          <p:txBody>
            <a:bodyPr vert="horz" anchor="ctr"/>
            <a:lstStyle>
              <a:lvl1pPr marL="0" indent="0" algn="l" defTabSz="457200" rtl="0" eaLnBrk="1" latinLnBrk="0" hangingPunct="1">
                <a:lnSpc>
                  <a:spcPct val="60000"/>
                </a:lnSpc>
                <a:spcBef>
                  <a:spcPct val="20000"/>
                </a:spcBef>
                <a:buFont typeface="Arial"/>
                <a:buNone/>
                <a:defRPr sz="1600" b="1" kern="1200">
                  <a:solidFill>
                    <a:schemeClr val="tx2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189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8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 algn="ctr">
                <a:spcBef>
                  <a:spcPts val="0"/>
                </a:spcBef>
              </a:pPr>
              <a:r>
                <a:rPr lang="en-US" b="0" dirty="0">
                  <a:solidFill>
                    <a:srgbClr val="FFFFFF"/>
                  </a:solidFill>
                </a:rPr>
                <a:t>XXX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AC3FE09-B7F3-4ECE-8C81-CC211904FDAD}"/>
              </a:ext>
            </a:extLst>
          </p:cNvPr>
          <p:cNvGrpSpPr/>
          <p:nvPr userDrawn="1"/>
        </p:nvGrpSpPr>
        <p:grpSpPr>
          <a:xfrm>
            <a:off x="300038" y="2406523"/>
            <a:ext cx="11601449" cy="504001"/>
            <a:chOff x="300038" y="1777873"/>
            <a:chExt cx="11601449" cy="504001"/>
          </a:xfrm>
        </p:grpSpPr>
        <p:sp>
          <p:nvSpPr>
            <p:cNvPr id="9" name="Text Placeholder 2">
              <a:extLst>
                <a:ext uri="{FF2B5EF4-FFF2-40B4-BE49-F238E27FC236}">
                  <a16:creationId xmlns:a16="http://schemas.microsoft.com/office/drawing/2014/main" id="{F5AE8899-A42B-49B3-A55A-59AB40E0BF3D}"/>
                </a:ext>
              </a:extLst>
            </p:cNvPr>
            <p:cNvSpPr txBox="1">
              <a:spLocks/>
            </p:cNvSpPr>
            <p:nvPr/>
          </p:nvSpPr>
          <p:spPr>
            <a:xfrm>
              <a:off x="530264" y="1777874"/>
              <a:ext cx="11361698" cy="504000"/>
            </a:xfrm>
            <a:prstGeom prst="rect">
              <a:avLst/>
            </a:prstGeom>
            <a:gradFill>
              <a:gsLst>
                <a:gs pos="0">
                  <a:schemeClr val="accent3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1200000" scaled="0"/>
            </a:gradFill>
          </p:spPr>
          <p:txBody>
            <a:bodyPr vert="horz" lIns="720000" tIns="0" rIns="0" bIns="0" anchor="ctr"/>
            <a:lstStyle>
              <a:lvl1pPr marL="0" indent="0" algn="l" defTabSz="457200" rtl="0" eaLnBrk="1" latinLnBrk="0" hangingPunct="1">
                <a:lnSpc>
                  <a:spcPct val="60000"/>
                </a:lnSpc>
                <a:spcBef>
                  <a:spcPct val="20000"/>
                </a:spcBef>
                <a:buFont typeface="Arial"/>
                <a:buNone/>
                <a:defRPr sz="1600" b="1" kern="1200">
                  <a:solidFill>
                    <a:schemeClr val="tx2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189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8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>
                <a:spcBef>
                  <a:spcPts val="0"/>
                </a:spcBef>
              </a:pPr>
              <a:r>
                <a:rPr lang="en-US" sz="2000" dirty="0">
                  <a:solidFill>
                    <a:schemeClr val="accent1"/>
                  </a:solidFill>
                </a:rPr>
                <a:t>Contents title goes here</a:t>
              </a:r>
            </a:p>
          </p:txBody>
        </p:sp>
        <p:sp>
          <p:nvSpPr>
            <p:cNvPr id="10" name="Text Placeholder 2">
              <a:extLst>
                <a:ext uri="{FF2B5EF4-FFF2-40B4-BE49-F238E27FC236}">
                  <a16:creationId xmlns:a16="http://schemas.microsoft.com/office/drawing/2014/main" id="{C83846C5-A348-4825-9EC6-65A9D5DBCFD4}"/>
                </a:ext>
              </a:extLst>
            </p:cNvPr>
            <p:cNvSpPr txBox="1">
              <a:spLocks/>
            </p:cNvSpPr>
            <p:nvPr/>
          </p:nvSpPr>
          <p:spPr>
            <a:xfrm>
              <a:off x="300038" y="1777873"/>
              <a:ext cx="719137" cy="504000"/>
            </a:xfrm>
            <a:prstGeom prst="homePlate">
              <a:avLst>
                <a:gd name="adj" fmla="val 36894"/>
              </a:avLst>
            </a:prstGeom>
            <a:solidFill>
              <a:schemeClr val="accent3"/>
            </a:solidFill>
          </p:spPr>
          <p:txBody>
            <a:bodyPr vert="horz" anchor="ctr"/>
            <a:lstStyle>
              <a:lvl1pPr marL="0" indent="0" algn="l" defTabSz="457200" rtl="0" eaLnBrk="1" latinLnBrk="0" hangingPunct="1">
                <a:lnSpc>
                  <a:spcPct val="60000"/>
                </a:lnSpc>
                <a:spcBef>
                  <a:spcPct val="20000"/>
                </a:spcBef>
                <a:buFont typeface="Arial"/>
                <a:buNone/>
                <a:defRPr sz="1600" b="1" kern="1200">
                  <a:solidFill>
                    <a:schemeClr val="tx2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189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8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 algn="ctr">
                <a:spcBef>
                  <a:spcPts val="0"/>
                </a:spcBef>
              </a:pPr>
              <a:r>
                <a:rPr lang="en-US" sz="2400" dirty="0">
                  <a:solidFill>
                    <a:srgbClr val="FFFFFF"/>
                  </a:solidFill>
                </a:rPr>
                <a:t>XX</a:t>
              </a:r>
            </a:p>
          </p:txBody>
        </p:sp>
        <p:sp>
          <p:nvSpPr>
            <p:cNvPr id="11" name="Text Placeholder 2">
              <a:extLst>
                <a:ext uri="{FF2B5EF4-FFF2-40B4-BE49-F238E27FC236}">
                  <a16:creationId xmlns:a16="http://schemas.microsoft.com/office/drawing/2014/main" id="{C0029D0F-C3B3-494E-B68D-D4EADD01E8F7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11039474" y="1777873"/>
              <a:ext cx="862013" cy="504000"/>
            </a:xfrm>
            <a:prstGeom prst="homePlate">
              <a:avLst>
                <a:gd name="adj" fmla="val 36894"/>
              </a:avLst>
            </a:prstGeom>
            <a:solidFill>
              <a:schemeClr val="accent1"/>
            </a:solidFill>
          </p:spPr>
          <p:txBody>
            <a:bodyPr vert="horz" anchor="ctr"/>
            <a:lstStyle>
              <a:lvl1pPr marL="0" indent="0" algn="l" defTabSz="457200" rtl="0" eaLnBrk="1" latinLnBrk="0" hangingPunct="1">
                <a:lnSpc>
                  <a:spcPct val="60000"/>
                </a:lnSpc>
                <a:spcBef>
                  <a:spcPct val="20000"/>
                </a:spcBef>
                <a:buFont typeface="Arial"/>
                <a:buNone/>
                <a:defRPr sz="1600" b="1" kern="1200">
                  <a:solidFill>
                    <a:schemeClr val="tx2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189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8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 algn="ctr">
                <a:spcBef>
                  <a:spcPts val="0"/>
                </a:spcBef>
              </a:pPr>
              <a:r>
                <a:rPr lang="en-US" b="0" dirty="0">
                  <a:solidFill>
                    <a:srgbClr val="FFFFFF"/>
                  </a:solidFill>
                </a:rPr>
                <a:t>XXX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FB55FEA-4587-4942-A150-D82219DB38AD}"/>
              </a:ext>
            </a:extLst>
          </p:cNvPr>
          <p:cNvGrpSpPr/>
          <p:nvPr userDrawn="1"/>
        </p:nvGrpSpPr>
        <p:grpSpPr>
          <a:xfrm>
            <a:off x="300038" y="3035173"/>
            <a:ext cx="11601449" cy="504001"/>
            <a:chOff x="300038" y="1777873"/>
            <a:chExt cx="11601449" cy="504001"/>
          </a:xfrm>
        </p:grpSpPr>
        <p:sp>
          <p:nvSpPr>
            <p:cNvPr id="13" name="Text Placeholder 2">
              <a:extLst>
                <a:ext uri="{FF2B5EF4-FFF2-40B4-BE49-F238E27FC236}">
                  <a16:creationId xmlns:a16="http://schemas.microsoft.com/office/drawing/2014/main" id="{07135308-CB18-4790-AAF0-64C6FF6F8744}"/>
                </a:ext>
              </a:extLst>
            </p:cNvPr>
            <p:cNvSpPr txBox="1">
              <a:spLocks/>
            </p:cNvSpPr>
            <p:nvPr/>
          </p:nvSpPr>
          <p:spPr>
            <a:xfrm>
              <a:off x="530264" y="1777874"/>
              <a:ext cx="11361698" cy="504000"/>
            </a:xfrm>
            <a:prstGeom prst="rect">
              <a:avLst/>
            </a:prstGeom>
            <a:gradFill>
              <a:gsLst>
                <a:gs pos="0">
                  <a:schemeClr val="accent3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1200000" scaled="0"/>
            </a:gradFill>
          </p:spPr>
          <p:txBody>
            <a:bodyPr vert="horz" lIns="720000" tIns="0" rIns="0" bIns="0" anchor="ctr"/>
            <a:lstStyle>
              <a:lvl1pPr marL="0" indent="0" algn="l" defTabSz="457200" rtl="0" eaLnBrk="1" latinLnBrk="0" hangingPunct="1">
                <a:lnSpc>
                  <a:spcPct val="60000"/>
                </a:lnSpc>
                <a:spcBef>
                  <a:spcPct val="20000"/>
                </a:spcBef>
                <a:buFont typeface="Arial"/>
                <a:buNone/>
                <a:defRPr sz="1600" b="1" kern="1200">
                  <a:solidFill>
                    <a:schemeClr val="tx2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189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8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>
                <a:spcBef>
                  <a:spcPts val="0"/>
                </a:spcBef>
              </a:pPr>
              <a:r>
                <a:rPr lang="en-US" sz="2000" dirty="0">
                  <a:solidFill>
                    <a:schemeClr val="accent1"/>
                  </a:solidFill>
                </a:rPr>
                <a:t>Contents title goes here</a:t>
              </a:r>
            </a:p>
          </p:txBody>
        </p:sp>
        <p:sp>
          <p:nvSpPr>
            <p:cNvPr id="14" name="Text Placeholder 2">
              <a:extLst>
                <a:ext uri="{FF2B5EF4-FFF2-40B4-BE49-F238E27FC236}">
                  <a16:creationId xmlns:a16="http://schemas.microsoft.com/office/drawing/2014/main" id="{7BA510C0-FB58-49B7-8290-BB533535A6BC}"/>
                </a:ext>
              </a:extLst>
            </p:cNvPr>
            <p:cNvSpPr txBox="1">
              <a:spLocks/>
            </p:cNvSpPr>
            <p:nvPr/>
          </p:nvSpPr>
          <p:spPr>
            <a:xfrm>
              <a:off x="300038" y="1777873"/>
              <a:ext cx="719137" cy="504000"/>
            </a:xfrm>
            <a:prstGeom prst="homePlate">
              <a:avLst>
                <a:gd name="adj" fmla="val 36894"/>
              </a:avLst>
            </a:prstGeom>
            <a:solidFill>
              <a:schemeClr val="accent3"/>
            </a:solidFill>
          </p:spPr>
          <p:txBody>
            <a:bodyPr vert="horz" anchor="ctr"/>
            <a:lstStyle>
              <a:lvl1pPr marL="0" indent="0" algn="l" defTabSz="457200" rtl="0" eaLnBrk="1" latinLnBrk="0" hangingPunct="1">
                <a:lnSpc>
                  <a:spcPct val="60000"/>
                </a:lnSpc>
                <a:spcBef>
                  <a:spcPct val="20000"/>
                </a:spcBef>
                <a:buFont typeface="Arial"/>
                <a:buNone/>
                <a:defRPr sz="1600" b="1" kern="1200">
                  <a:solidFill>
                    <a:schemeClr val="tx2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189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8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 algn="ctr">
                <a:spcBef>
                  <a:spcPts val="0"/>
                </a:spcBef>
              </a:pPr>
              <a:r>
                <a:rPr lang="en-US" sz="2400" dirty="0">
                  <a:solidFill>
                    <a:srgbClr val="FFFFFF"/>
                  </a:solidFill>
                </a:rPr>
                <a:t>XX</a:t>
              </a:r>
            </a:p>
          </p:txBody>
        </p:sp>
        <p:sp>
          <p:nvSpPr>
            <p:cNvPr id="15" name="Text Placeholder 2">
              <a:extLst>
                <a:ext uri="{FF2B5EF4-FFF2-40B4-BE49-F238E27FC236}">
                  <a16:creationId xmlns:a16="http://schemas.microsoft.com/office/drawing/2014/main" id="{61CDC097-E1FF-4187-9E90-187AC8D938FE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11039474" y="1777873"/>
              <a:ext cx="862013" cy="504000"/>
            </a:xfrm>
            <a:prstGeom prst="homePlate">
              <a:avLst>
                <a:gd name="adj" fmla="val 36894"/>
              </a:avLst>
            </a:prstGeom>
            <a:solidFill>
              <a:schemeClr val="accent1"/>
            </a:solidFill>
          </p:spPr>
          <p:txBody>
            <a:bodyPr vert="horz" anchor="ctr"/>
            <a:lstStyle>
              <a:lvl1pPr marL="0" indent="0" algn="l" defTabSz="457200" rtl="0" eaLnBrk="1" latinLnBrk="0" hangingPunct="1">
                <a:lnSpc>
                  <a:spcPct val="60000"/>
                </a:lnSpc>
                <a:spcBef>
                  <a:spcPct val="20000"/>
                </a:spcBef>
                <a:buFont typeface="Arial"/>
                <a:buNone/>
                <a:defRPr sz="1600" b="1" kern="1200">
                  <a:solidFill>
                    <a:schemeClr val="tx2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189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8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 algn="ctr">
                <a:spcBef>
                  <a:spcPts val="0"/>
                </a:spcBef>
              </a:pPr>
              <a:r>
                <a:rPr lang="en-US" b="0" dirty="0">
                  <a:solidFill>
                    <a:srgbClr val="FFFFFF"/>
                  </a:solidFill>
                </a:rPr>
                <a:t>XXX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84B795C-BD09-4DB6-936E-9D1A52366B1F}"/>
              </a:ext>
            </a:extLst>
          </p:cNvPr>
          <p:cNvGrpSpPr/>
          <p:nvPr userDrawn="1"/>
        </p:nvGrpSpPr>
        <p:grpSpPr>
          <a:xfrm>
            <a:off x="300038" y="3663823"/>
            <a:ext cx="11601449" cy="504001"/>
            <a:chOff x="300038" y="1777873"/>
            <a:chExt cx="11601449" cy="504001"/>
          </a:xfrm>
        </p:grpSpPr>
        <p:sp>
          <p:nvSpPr>
            <p:cNvPr id="17" name="Text Placeholder 2">
              <a:extLst>
                <a:ext uri="{FF2B5EF4-FFF2-40B4-BE49-F238E27FC236}">
                  <a16:creationId xmlns:a16="http://schemas.microsoft.com/office/drawing/2014/main" id="{DA87E941-D405-4012-85D5-3E3003A24252}"/>
                </a:ext>
              </a:extLst>
            </p:cNvPr>
            <p:cNvSpPr txBox="1">
              <a:spLocks/>
            </p:cNvSpPr>
            <p:nvPr/>
          </p:nvSpPr>
          <p:spPr>
            <a:xfrm>
              <a:off x="530264" y="1777874"/>
              <a:ext cx="11361698" cy="504000"/>
            </a:xfrm>
            <a:prstGeom prst="rect">
              <a:avLst/>
            </a:prstGeom>
            <a:gradFill>
              <a:gsLst>
                <a:gs pos="0">
                  <a:schemeClr val="accent3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1200000" scaled="0"/>
            </a:gradFill>
          </p:spPr>
          <p:txBody>
            <a:bodyPr vert="horz" lIns="720000" tIns="0" rIns="0" bIns="0" anchor="ctr"/>
            <a:lstStyle>
              <a:lvl1pPr marL="0" indent="0" algn="l" defTabSz="457200" rtl="0" eaLnBrk="1" latinLnBrk="0" hangingPunct="1">
                <a:lnSpc>
                  <a:spcPct val="60000"/>
                </a:lnSpc>
                <a:spcBef>
                  <a:spcPct val="20000"/>
                </a:spcBef>
                <a:buFont typeface="Arial"/>
                <a:buNone/>
                <a:defRPr sz="1600" b="1" kern="1200">
                  <a:solidFill>
                    <a:schemeClr val="tx2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189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8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>
                <a:spcBef>
                  <a:spcPts val="0"/>
                </a:spcBef>
              </a:pPr>
              <a:r>
                <a:rPr lang="en-US" sz="2000" dirty="0">
                  <a:solidFill>
                    <a:schemeClr val="accent1"/>
                  </a:solidFill>
                </a:rPr>
                <a:t>Contents title goes here</a:t>
              </a:r>
            </a:p>
          </p:txBody>
        </p:sp>
        <p:sp>
          <p:nvSpPr>
            <p:cNvPr id="18" name="Text Placeholder 2">
              <a:extLst>
                <a:ext uri="{FF2B5EF4-FFF2-40B4-BE49-F238E27FC236}">
                  <a16:creationId xmlns:a16="http://schemas.microsoft.com/office/drawing/2014/main" id="{4B96295C-9907-451E-91D5-9AEB9F80C6B2}"/>
                </a:ext>
              </a:extLst>
            </p:cNvPr>
            <p:cNvSpPr txBox="1">
              <a:spLocks/>
            </p:cNvSpPr>
            <p:nvPr/>
          </p:nvSpPr>
          <p:spPr>
            <a:xfrm>
              <a:off x="300038" y="1777873"/>
              <a:ext cx="719137" cy="504000"/>
            </a:xfrm>
            <a:prstGeom prst="homePlate">
              <a:avLst>
                <a:gd name="adj" fmla="val 36894"/>
              </a:avLst>
            </a:prstGeom>
            <a:solidFill>
              <a:schemeClr val="accent3"/>
            </a:solidFill>
          </p:spPr>
          <p:txBody>
            <a:bodyPr vert="horz" anchor="ctr"/>
            <a:lstStyle>
              <a:lvl1pPr marL="0" indent="0" algn="l" defTabSz="457200" rtl="0" eaLnBrk="1" latinLnBrk="0" hangingPunct="1">
                <a:lnSpc>
                  <a:spcPct val="60000"/>
                </a:lnSpc>
                <a:spcBef>
                  <a:spcPct val="20000"/>
                </a:spcBef>
                <a:buFont typeface="Arial"/>
                <a:buNone/>
                <a:defRPr sz="1600" b="1" kern="1200">
                  <a:solidFill>
                    <a:schemeClr val="tx2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189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8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 algn="ctr">
                <a:spcBef>
                  <a:spcPts val="0"/>
                </a:spcBef>
              </a:pPr>
              <a:r>
                <a:rPr lang="en-US" sz="2400" dirty="0">
                  <a:solidFill>
                    <a:srgbClr val="FFFFFF"/>
                  </a:solidFill>
                </a:rPr>
                <a:t>XX</a:t>
              </a:r>
            </a:p>
          </p:txBody>
        </p:sp>
        <p:sp>
          <p:nvSpPr>
            <p:cNvPr id="19" name="Text Placeholder 2">
              <a:extLst>
                <a:ext uri="{FF2B5EF4-FFF2-40B4-BE49-F238E27FC236}">
                  <a16:creationId xmlns:a16="http://schemas.microsoft.com/office/drawing/2014/main" id="{FC9C7635-1EE6-4F1F-8AAA-4DA7D9652B78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11039474" y="1777873"/>
              <a:ext cx="862013" cy="504000"/>
            </a:xfrm>
            <a:prstGeom prst="homePlate">
              <a:avLst>
                <a:gd name="adj" fmla="val 36894"/>
              </a:avLst>
            </a:prstGeom>
            <a:solidFill>
              <a:schemeClr val="accent1"/>
            </a:solidFill>
          </p:spPr>
          <p:txBody>
            <a:bodyPr vert="horz" anchor="ctr"/>
            <a:lstStyle>
              <a:lvl1pPr marL="0" indent="0" algn="l" defTabSz="457200" rtl="0" eaLnBrk="1" latinLnBrk="0" hangingPunct="1">
                <a:lnSpc>
                  <a:spcPct val="60000"/>
                </a:lnSpc>
                <a:spcBef>
                  <a:spcPct val="20000"/>
                </a:spcBef>
                <a:buFont typeface="Arial"/>
                <a:buNone/>
                <a:defRPr sz="1600" b="1" kern="1200">
                  <a:solidFill>
                    <a:schemeClr val="tx2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189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8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 algn="ctr">
                <a:spcBef>
                  <a:spcPts val="0"/>
                </a:spcBef>
              </a:pPr>
              <a:r>
                <a:rPr lang="en-US" b="0" dirty="0">
                  <a:solidFill>
                    <a:srgbClr val="FFFFFF"/>
                  </a:solidFill>
                </a:rPr>
                <a:t>XXX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006D62C-77E7-4C5A-80A9-D6AC5E9BDF31}"/>
              </a:ext>
            </a:extLst>
          </p:cNvPr>
          <p:cNvGrpSpPr/>
          <p:nvPr userDrawn="1"/>
        </p:nvGrpSpPr>
        <p:grpSpPr>
          <a:xfrm>
            <a:off x="300038" y="4292473"/>
            <a:ext cx="11601449" cy="504001"/>
            <a:chOff x="300038" y="1777873"/>
            <a:chExt cx="11601449" cy="504001"/>
          </a:xfrm>
        </p:grpSpPr>
        <p:sp>
          <p:nvSpPr>
            <p:cNvPr id="21" name="Text Placeholder 2">
              <a:extLst>
                <a:ext uri="{FF2B5EF4-FFF2-40B4-BE49-F238E27FC236}">
                  <a16:creationId xmlns:a16="http://schemas.microsoft.com/office/drawing/2014/main" id="{C760699B-E22A-45D5-8D1F-2FF31C31021D}"/>
                </a:ext>
              </a:extLst>
            </p:cNvPr>
            <p:cNvSpPr txBox="1">
              <a:spLocks/>
            </p:cNvSpPr>
            <p:nvPr/>
          </p:nvSpPr>
          <p:spPr>
            <a:xfrm>
              <a:off x="530264" y="1777874"/>
              <a:ext cx="11361698" cy="504000"/>
            </a:xfrm>
            <a:prstGeom prst="rect">
              <a:avLst/>
            </a:prstGeom>
            <a:gradFill>
              <a:gsLst>
                <a:gs pos="0">
                  <a:schemeClr val="accent3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1200000" scaled="0"/>
            </a:gradFill>
          </p:spPr>
          <p:txBody>
            <a:bodyPr vert="horz" lIns="720000" tIns="0" rIns="0" bIns="0" anchor="ctr"/>
            <a:lstStyle>
              <a:lvl1pPr marL="0" indent="0" algn="l" defTabSz="457200" rtl="0" eaLnBrk="1" latinLnBrk="0" hangingPunct="1">
                <a:lnSpc>
                  <a:spcPct val="60000"/>
                </a:lnSpc>
                <a:spcBef>
                  <a:spcPct val="20000"/>
                </a:spcBef>
                <a:buFont typeface="Arial"/>
                <a:buNone/>
                <a:defRPr sz="1600" b="1" kern="1200">
                  <a:solidFill>
                    <a:schemeClr val="tx2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189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8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>
                <a:spcBef>
                  <a:spcPts val="0"/>
                </a:spcBef>
              </a:pPr>
              <a:r>
                <a:rPr lang="en-US" sz="2000" dirty="0">
                  <a:solidFill>
                    <a:schemeClr val="accent1"/>
                  </a:solidFill>
                </a:rPr>
                <a:t>Contents title goes here</a:t>
              </a:r>
            </a:p>
          </p:txBody>
        </p:sp>
        <p:sp>
          <p:nvSpPr>
            <p:cNvPr id="22" name="Text Placeholder 2">
              <a:extLst>
                <a:ext uri="{FF2B5EF4-FFF2-40B4-BE49-F238E27FC236}">
                  <a16:creationId xmlns:a16="http://schemas.microsoft.com/office/drawing/2014/main" id="{AFA71851-A16C-464C-80FD-263EA835A26C}"/>
                </a:ext>
              </a:extLst>
            </p:cNvPr>
            <p:cNvSpPr txBox="1">
              <a:spLocks/>
            </p:cNvSpPr>
            <p:nvPr/>
          </p:nvSpPr>
          <p:spPr>
            <a:xfrm>
              <a:off x="300038" y="1777873"/>
              <a:ext cx="719137" cy="504000"/>
            </a:xfrm>
            <a:prstGeom prst="homePlate">
              <a:avLst>
                <a:gd name="adj" fmla="val 36894"/>
              </a:avLst>
            </a:prstGeom>
            <a:solidFill>
              <a:schemeClr val="accent3"/>
            </a:solidFill>
          </p:spPr>
          <p:txBody>
            <a:bodyPr vert="horz" anchor="ctr"/>
            <a:lstStyle>
              <a:lvl1pPr marL="0" indent="0" algn="l" defTabSz="457200" rtl="0" eaLnBrk="1" latinLnBrk="0" hangingPunct="1">
                <a:lnSpc>
                  <a:spcPct val="60000"/>
                </a:lnSpc>
                <a:spcBef>
                  <a:spcPct val="20000"/>
                </a:spcBef>
                <a:buFont typeface="Arial"/>
                <a:buNone/>
                <a:defRPr sz="1600" b="1" kern="1200">
                  <a:solidFill>
                    <a:schemeClr val="tx2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189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8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 algn="ctr">
                <a:spcBef>
                  <a:spcPts val="0"/>
                </a:spcBef>
              </a:pPr>
              <a:r>
                <a:rPr lang="en-US" sz="2400" dirty="0">
                  <a:solidFill>
                    <a:srgbClr val="FFFFFF"/>
                  </a:solidFill>
                </a:rPr>
                <a:t>XX</a:t>
              </a:r>
            </a:p>
          </p:txBody>
        </p:sp>
        <p:sp>
          <p:nvSpPr>
            <p:cNvPr id="23" name="Text Placeholder 2">
              <a:extLst>
                <a:ext uri="{FF2B5EF4-FFF2-40B4-BE49-F238E27FC236}">
                  <a16:creationId xmlns:a16="http://schemas.microsoft.com/office/drawing/2014/main" id="{C1CD32E3-7883-45CD-880F-9E05AE08EF21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11039474" y="1777873"/>
              <a:ext cx="862013" cy="504000"/>
            </a:xfrm>
            <a:prstGeom prst="homePlate">
              <a:avLst>
                <a:gd name="adj" fmla="val 36894"/>
              </a:avLst>
            </a:prstGeom>
            <a:solidFill>
              <a:schemeClr val="accent1"/>
            </a:solidFill>
          </p:spPr>
          <p:txBody>
            <a:bodyPr vert="horz" anchor="ctr"/>
            <a:lstStyle>
              <a:lvl1pPr marL="0" indent="0" algn="l" defTabSz="457200" rtl="0" eaLnBrk="1" latinLnBrk="0" hangingPunct="1">
                <a:lnSpc>
                  <a:spcPct val="60000"/>
                </a:lnSpc>
                <a:spcBef>
                  <a:spcPct val="20000"/>
                </a:spcBef>
                <a:buFont typeface="Arial"/>
                <a:buNone/>
                <a:defRPr sz="1600" b="1" kern="1200">
                  <a:solidFill>
                    <a:schemeClr val="tx2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189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8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 algn="ctr">
                <a:spcBef>
                  <a:spcPts val="0"/>
                </a:spcBef>
              </a:pPr>
              <a:r>
                <a:rPr lang="en-US" b="0" dirty="0">
                  <a:solidFill>
                    <a:srgbClr val="FFFFFF"/>
                  </a:solidFill>
                </a:rPr>
                <a:t>XXX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0B807ED-D25E-4D91-ACAA-9214E9855F74}"/>
              </a:ext>
            </a:extLst>
          </p:cNvPr>
          <p:cNvGrpSpPr/>
          <p:nvPr userDrawn="1"/>
        </p:nvGrpSpPr>
        <p:grpSpPr>
          <a:xfrm>
            <a:off x="300038" y="4921123"/>
            <a:ext cx="11601449" cy="504001"/>
            <a:chOff x="300038" y="1777873"/>
            <a:chExt cx="11601449" cy="504001"/>
          </a:xfrm>
        </p:grpSpPr>
        <p:sp>
          <p:nvSpPr>
            <p:cNvPr id="25" name="Text Placeholder 2">
              <a:extLst>
                <a:ext uri="{FF2B5EF4-FFF2-40B4-BE49-F238E27FC236}">
                  <a16:creationId xmlns:a16="http://schemas.microsoft.com/office/drawing/2014/main" id="{D6D897D7-1158-494C-9084-BBC7C2E4372E}"/>
                </a:ext>
              </a:extLst>
            </p:cNvPr>
            <p:cNvSpPr txBox="1">
              <a:spLocks/>
            </p:cNvSpPr>
            <p:nvPr/>
          </p:nvSpPr>
          <p:spPr>
            <a:xfrm>
              <a:off x="530264" y="1777874"/>
              <a:ext cx="11361698" cy="504000"/>
            </a:xfrm>
            <a:prstGeom prst="rect">
              <a:avLst/>
            </a:prstGeom>
            <a:gradFill>
              <a:gsLst>
                <a:gs pos="0">
                  <a:schemeClr val="accent3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1200000" scaled="0"/>
            </a:gradFill>
          </p:spPr>
          <p:txBody>
            <a:bodyPr vert="horz" lIns="720000" tIns="0" rIns="0" bIns="0" anchor="ctr"/>
            <a:lstStyle>
              <a:lvl1pPr marL="0" indent="0" algn="l" defTabSz="457200" rtl="0" eaLnBrk="1" latinLnBrk="0" hangingPunct="1">
                <a:lnSpc>
                  <a:spcPct val="60000"/>
                </a:lnSpc>
                <a:spcBef>
                  <a:spcPct val="20000"/>
                </a:spcBef>
                <a:buFont typeface="Arial"/>
                <a:buNone/>
                <a:defRPr sz="1600" b="1" kern="1200">
                  <a:solidFill>
                    <a:schemeClr val="tx2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189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8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>
                <a:spcBef>
                  <a:spcPts val="0"/>
                </a:spcBef>
              </a:pPr>
              <a:r>
                <a:rPr lang="en-US" sz="2000" dirty="0">
                  <a:solidFill>
                    <a:schemeClr val="accent1"/>
                  </a:solidFill>
                </a:rPr>
                <a:t>Contents title goes here</a:t>
              </a:r>
            </a:p>
          </p:txBody>
        </p:sp>
        <p:sp>
          <p:nvSpPr>
            <p:cNvPr id="26" name="Text Placeholder 2">
              <a:extLst>
                <a:ext uri="{FF2B5EF4-FFF2-40B4-BE49-F238E27FC236}">
                  <a16:creationId xmlns:a16="http://schemas.microsoft.com/office/drawing/2014/main" id="{9EA2D972-3DE6-4CAB-B560-A5DD0367A022}"/>
                </a:ext>
              </a:extLst>
            </p:cNvPr>
            <p:cNvSpPr txBox="1">
              <a:spLocks/>
            </p:cNvSpPr>
            <p:nvPr/>
          </p:nvSpPr>
          <p:spPr>
            <a:xfrm>
              <a:off x="300038" y="1777873"/>
              <a:ext cx="719137" cy="504000"/>
            </a:xfrm>
            <a:prstGeom prst="homePlate">
              <a:avLst>
                <a:gd name="adj" fmla="val 36894"/>
              </a:avLst>
            </a:prstGeom>
            <a:solidFill>
              <a:schemeClr val="accent3"/>
            </a:solidFill>
          </p:spPr>
          <p:txBody>
            <a:bodyPr vert="horz" anchor="ctr"/>
            <a:lstStyle>
              <a:lvl1pPr marL="0" indent="0" algn="l" defTabSz="457200" rtl="0" eaLnBrk="1" latinLnBrk="0" hangingPunct="1">
                <a:lnSpc>
                  <a:spcPct val="60000"/>
                </a:lnSpc>
                <a:spcBef>
                  <a:spcPct val="20000"/>
                </a:spcBef>
                <a:buFont typeface="Arial"/>
                <a:buNone/>
                <a:defRPr sz="1600" b="1" kern="1200">
                  <a:solidFill>
                    <a:schemeClr val="tx2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189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8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 algn="ctr">
                <a:spcBef>
                  <a:spcPts val="0"/>
                </a:spcBef>
              </a:pPr>
              <a:r>
                <a:rPr lang="en-US" sz="2400" dirty="0">
                  <a:solidFill>
                    <a:srgbClr val="FFFFFF"/>
                  </a:solidFill>
                </a:rPr>
                <a:t>XX</a:t>
              </a:r>
            </a:p>
          </p:txBody>
        </p:sp>
        <p:sp>
          <p:nvSpPr>
            <p:cNvPr id="27" name="Text Placeholder 2">
              <a:extLst>
                <a:ext uri="{FF2B5EF4-FFF2-40B4-BE49-F238E27FC236}">
                  <a16:creationId xmlns:a16="http://schemas.microsoft.com/office/drawing/2014/main" id="{3FF011D1-273E-4C9E-B68E-940883E88F04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11039474" y="1777873"/>
              <a:ext cx="862013" cy="504000"/>
            </a:xfrm>
            <a:prstGeom prst="homePlate">
              <a:avLst>
                <a:gd name="adj" fmla="val 36894"/>
              </a:avLst>
            </a:prstGeom>
            <a:solidFill>
              <a:schemeClr val="accent1"/>
            </a:solidFill>
          </p:spPr>
          <p:txBody>
            <a:bodyPr vert="horz" anchor="ctr"/>
            <a:lstStyle>
              <a:lvl1pPr marL="0" indent="0" algn="l" defTabSz="457200" rtl="0" eaLnBrk="1" latinLnBrk="0" hangingPunct="1">
                <a:lnSpc>
                  <a:spcPct val="60000"/>
                </a:lnSpc>
                <a:spcBef>
                  <a:spcPct val="20000"/>
                </a:spcBef>
                <a:buFont typeface="Arial"/>
                <a:buNone/>
                <a:defRPr sz="1600" b="1" kern="1200">
                  <a:solidFill>
                    <a:schemeClr val="tx2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189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8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 algn="ctr">
                <a:spcBef>
                  <a:spcPts val="0"/>
                </a:spcBef>
              </a:pPr>
              <a:r>
                <a:rPr lang="en-US" b="0" dirty="0">
                  <a:solidFill>
                    <a:srgbClr val="FFFFFF"/>
                  </a:solidFill>
                </a:rPr>
                <a:t>XXX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394540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92D14D6-9647-4BF4-BA67-390372BD22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54390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8"/>
          <p:cNvSpPr>
            <a:spLocks noGrp="1"/>
          </p:cNvSpPr>
          <p:nvPr>
            <p:ph type="title" hasCustomPrompt="1"/>
          </p:nvPr>
        </p:nvSpPr>
        <p:spPr>
          <a:xfrm>
            <a:off x="316801" y="192000"/>
            <a:ext cx="11040000" cy="672000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ct val="100000"/>
              </a:lnSpc>
              <a:defRPr sz="3200" b="1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16082" y="1552684"/>
            <a:ext cx="9364951" cy="4229521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32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GB" noProof="0" dirty="0"/>
              <a:t>Click to add introduction text</a:t>
            </a:r>
          </a:p>
        </p:txBody>
      </p:sp>
    </p:spTree>
    <p:extLst>
      <p:ext uri="{BB962C8B-B14F-4D97-AF65-F5344CB8AC3E}">
        <p14:creationId xmlns:p14="http://schemas.microsoft.com/office/powerpoint/2010/main" val="2388289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_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 Placeholder 40"/>
          <p:cNvSpPr>
            <a:spLocks noGrp="1"/>
          </p:cNvSpPr>
          <p:nvPr>
            <p:ph type="body" sz="quarter" idx="10" hasCustomPrompt="1"/>
          </p:nvPr>
        </p:nvSpPr>
        <p:spPr>
          <a:xfrm>
            <a:off x="371475" y="6431224"/>
            <a:ext cx="8838143" cy="200055"/>
          </a:xfrm>
          <a:noFill/>
        </p:spPr>
        <p:txBody>
          <a:bodyPr wrap="square" lIns="0" bIns="0" rtlCol="0" anchor="b">
            <a:spAutoFit/>
          </a:bodyPr>
          <a:lstStyle>
            <a:lvl1pPr marL="0" indent="0">
              <a:buNone/>
              <a:def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dirty="0"/>
              <a:t>Insert footnotes and references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2B1FCD1-1DA0-4925-9806-5F347C462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48128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635B2-3D27-4FA3-B863-05E4C9624A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enter title here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1E4B5EC-9E53-45C3-B765-C1C483A070D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07988" y="1567815"/>
            <a:ext cx="11376024" cy="46080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lvl1pPr>
            <a:lvl2pPr marL="460800" indent="-228600"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add text here. </a:t>
            </a:r>
            <a:br>
              <a:rPr lang="en-US" dirty="0"/>
            </a:br>
            <a:r>
              <a:rPr lang="en-US" dirty="0"/>
              <a:t>When pasting copy from other slides, be sure to right-click and choose ‘Keep text only’.</a:t>
            </a:r>
            <a:br>
              <a:rPr lang="en-US" dirty="0"/>
            </a:br>
            <a:r>
              <a:rPr lang="en-US" dirty="0"/>
              <a:t>To increase bullet level, select your text and press Tab.</a:t>
            </a:r>
            <a:br>
              <a:rPr lang="en-US" dirty="0"/>
            </a:br>
            <a:r>
              <a:rPr lang="en-US" dirty="0"/>
              <a:t>To decrease bullet level, select your bullet text and press Shift + Tab.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02CC1A-50FF-4A50-8660-D325E3429D98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GB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E938F29-84D5-4449-9358-343332B4BEF7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Text Placeholder 96">
            <a:extLst>
              <a:ext uri="{FF2B5EF4-FFF2-40B4-BE49-F238E27FC236}">
                <a16:creationId xmlns:a16="http://schemas.microsoft.com/office/drawing/2014/main" id="{C949FF72-87ED-4607-89DB-176C532FA3A0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407988" y="6200774"/>
            <a:ext cx="9729787" cy="657225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spcAft>
                <a:spcPts val="300"/>
              </a:spcAft>
              <a:buNone/>
              <a:defRPr sz="800"/>
            </a:lvl1pPr>
          </a:lstStyle>
          <a:p>
            <a:pPr lvl="0"/>
            <a:r>
              <a:rPr lang="en-US" dirty="0"/>
              <a:t>Footnotes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232885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391">
          <p15:clr>
            <a:srgbClr val="A4A3A4"/>
          </p15:clr>
        </p15:guide>
        <p15:guide id="2" pos="1463">
          <p15:clr>
            <a:srgbClr val="A4A3A4"/>
          </p15:clr>
        </p15:guide>
        <p15:guide id="3" pos="2598">
          <p15:clr>
            <a:srgbClr val="A4A3A4"/>
          </p15:clr>
        </p15:guide>
        <p15:guide id="4" pos="2669">
          <p15:clr>
            <a:srgbClr val="A4A3A4"/>
          </p15:clr>
        </p15:guide>
        <p15:guide id="5" pos="3804">
          <p15:clr>
            <a:srgbClr val="A4A3A4"/>
          </p15:clr>
        </p15:guide>
        <p15:guide id="6" pos="3876">
          <p15:clr>
            <a:srgbClr val="A4A3A4"/>
          </p15:clr>
        </p15:guide>
        <p15:guide id="7" pos="5009">
          <p15:clr>
            <a:srgbClr val="A4A3A4"/>
          </p15:clr>
        </p15:guide>
        <p15:guide id="8" pos="5082">
          <p15:clr>
            <a:srgbClr val="A4A3A4"/>
          </p15:clr>
        </p15:guide>
        <p15:guide id="9" pos="6215">
          <p15:clr>
            <a:srgbClr val="A4A3A4"/>
          </p15:clr>
        </p15:guide>
        <p15:guide id="10" pos="6288">
          <p15:clr>
            <a:srgbClr val="A4A3A4"/>
          </p15:clr>
        </p15:guide>
        <p15:guide id="11" orient="horz" pos="890">
          <p15:clr>
            <a:srgbClr val="C35EA4"/>
          </p15:clr>
        </p15:guide>
        <p15:guide id="12" orient="horz" pos="981">
          <p15:clr>
            <a:srgbClr val="C35EA4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635B2-3D27-4FA3-B863-05E4C9624A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enter title here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1E4B5EC-9E53-45C3-B765-C1C483A070D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07988" y="1567815"/>
            <a:ext cx="11376024" cy="46080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lvl1pPr>
            <a:lvl2pPr marL="460800" indent="-228600"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add text here. </a:t>
            </a:r>
            <a:br>
              <a:rPr lang="en-US" dirty="0"/>
            </a:br>
            <a:r>
              <a:rPr lang="en-US" dirty="0"/>
              <a:t>When pasting copy from other slides, be sure to right-click and choose ‘Keep text only’.</a:t>
            </a:r>
            <a:br>
              <a:rPr lang="en-US" dirty="0"/>
            </a:br>
            <a:r>
              <a:rPr lang="en-US" dirty="0"/>
              <a:t>To increase bullet level, select your text and press Tab.</a:t>
            </a:r>
            <a:br>
              <a:rPr lang="en-US" dirty="0"/>
            </a:br>
            <a:r>
              <a:rPr lang="en-US" dirty="0"/>
              <a:t>To decrease bullet level, select your bullet text and press Shift + Tab.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02CC1A-50FF-4A50-8660-D325E3429D98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GB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E938F29-84D5-4449-9358-343332B4BEF7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Text Placeholder 96">
            <a:extLst>
              <a:ext uri="{FF2B5EF4-FFF2-40B4-BE49-F238E27FC236}">
                <a16:creationId xmlns:a16="http://schemas.microsoft.com/office/drawing/2014/main" id="{C949FF72-87ED-4607-89DB-176C532FA3A0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407988" y="6200774"/>
            <a:ext cx="9729787" cy="657225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spcAft>
                <a:spcPts val="300"/>
              </a:spcAft>
              <a:buNone/>
              <a:defRPr sz="800"/>
            </a:lvl1pPr>
          </a:lstStyle>
          <a:p>
            <a:pPr lvl="0"/>
            <a:r>
              <a:rPr lang="en-US" dirty="0"/>
              <a:t>Footnotes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706362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391">
          <p15:clr>
            <a:srgbClr val="A4A3A4"/>
          </p15:clr>
        </p15:guide>
        <p15:guide id="2" pos="1463">
          <p15:clr>
            <a:srgbClr val="A4A3A4"/>
          </p15:clr>
        </p15:guide>
        <p15:guide id="3" pos="2598">
          <p15:clr>
            <a:srgbClr val="A4A3A4"/>
          </p15:clr>
        </p15:guide>
        <p15:guide id="4" pos="2669">
          <p15:clr>
            <a:srgbClr val="A4A3A4"/>
          </p15:clr>
        </p15:guide>
        <p15:guide id="5" pos="3804">
          <p15:clr>
            <a:srgbClr val="A4A3A4"/>
          </p15:clr>
        </p15:guide>
        <p15:guide id="6" pos="3876">
          <p15:clr>
            <a:srgbClr val="A4A3A4"/>
          </p15:clr>
        </p15:guide>
        <p15:guide id="7" pos="5009">
          <p15:clr>
            <a:srgbClr val="A4A3A4"/>
          </p15:clr>
        </p15:guide>
        <p15:guide id="8" pos="5082">
          <p15:clr>
            <a:srgbClr val="A4A3A4"/>
          </p15:clr>
        </p15:guide>
        <p15:guide id="9" pos="6215">
          <p15:clr>
            <a:srgbClr val="A4A3A4"/>
          </p15:clr>
        </p15:guide>
        <p15:guide id="10" pos="6288">
          <p15:clr>
            <a:srgbClr val="A4A3A4"/>
          </p15:clr>
        </p15:guide>
        <p15:guide id="11" orient="horz" pos="890">
          <p15:clr>
            <a:srgbClr val="C35EA4"/>
          </p15:clr>
        </p15:guide>
        <p15:guide id="12" orient="horz" pos="981">
          <p15:clr>
            <a:srgbClr val="C35EA4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9B03F247-4297-4973-90A3-0193475AC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GB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358DA9E-BDF5-4DC7-B478-434301DA6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ext Placeholder 96">
            <a:extLst>
              <a:ext uri="{FF2B5EF4-FFF2-40B4-BE49-F238E27FC236}">
                <a16:creationId xmlns:a16="http://schemas.microsoft.com/office/drawing/2014/main" id="{5D317BC2-3CD5-4931-93AD-CC95F2C50D24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407988" y="6200774"/>
            <a:ext cx="9729787" cy="657225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spcAft>
                <a:spcPts val="300"/>
              </a:spcAft>
              <a:buNone/>
              <a:defRPr sz="800"/>
            </a:lvl1pPr>
          </a:lstStyle>
          <a:p>
            <a:pPr lvl="0"/>
            <a:r>
              <a:rPr lang="en-US" dirty="0"/>
              <a:t>Footnotes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502689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43164-1FC9-4009-B0AB-D56AA902E8BB}" type="datetime1">
              <a:rPr lang="en-US" smtClean="0"/>
              <a:t>1/22/2026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CC7432E5-F8E0-41AE-9A6B-AD730338B00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851602"/>
            <a:ext cx="9855200" cy="1005840"/>
          </a:xfrm>
        </p:spPr>
        <p:txBody>
          <a:bodyPr anchor="b">
            <a:normAutofit/>
          </a:bodyPr>
          <a:lstStyle>
            <a:lvl1pPr marL="0" indent="0">
              <a:spcBef>
                <a:spcPts val="300"/>
              </a:spcBef>
              <a:buNone/>
              <a:defRPr sz="1000"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Reference(s)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1872"/>
            <a:ext cx="11277600" cy="4572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49895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93500" y="156117"/>
            <a:ext cx="11808000" cy="64556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270365"/>
            <a:ext cx="11277600" cy="535531"/>
          </a:xfrm>
        </p:spPr>
        <p:txBody>
          <a:bodyPr anchor="t">
            <a:sp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divider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A187F-77D8-44AB-99A3-596B6D28DB9F}" type="datetime1">
              <a:rPr lang="en-US" smtClean="0"/>
              <a:t>1/22/2026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C290D6F0-A744-4762-BA4F-BBADC0F285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590502"/>
            <a:ext cx="9855200" cy="1005840"/>
          </a:xfrm>
        </p:spPr>
        <p:txBody>
          <a:bodyPr anchor="b">
            <a:noAutofit/>
          </a:bodyPr>
          <a:lstStyle>
            <a:lvl1pPr marL="0" indent="0">
              <a:spcBef>
                <a:spcPts val="300"/>
              </a:spcBef>
              <a:buNone/>
              <a:defRPr sz="1000">
                <a:solidFill>
                  <a:schemeClr val="bg1"/>
                </a:solidFill>
              </a:defRPr>
            </a:lvl1pPr>
            <a:lvl2pPr marL="228600" indent="0">
              <a:buNone/>
              <a:defRPr sz="1000"/>
            </a:lvl2pPr>
            <a:lvl3pPr marL="457200" indent="0">
              <a:buNone/>
              <a:defRPr sz="10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</a:lstStyle>
          <a:p>
            <a:pPr lvl="0"/>
            <a:r>
              <a:rPr lang="en-US" dirty="0"/>
              <a:t>Reference(s)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9F0994-F17C-46C2-935A-B93E8CA3C61A}"/>
              </a:ext>
            </a:extLst>
          </p:cNvPr>
          <p:cNvSpPr txBox="1"/>
          <p:nvPr userDrawn="1"/>
        </p:nvSpPr>
        <p:spPr>
          <a:xfrm>
            <a:off x="10160000" y="6611780"/>
            <a:ext cx="203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0" baseline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© AstraZeneca 2019</a:t>
            </a:r>
          </a:p>
        </p:txBody>
      </p:sp>
    </p:spTree>
    <p:extLst>
      <p:ext uri="{BB962C8B-B14F-4D97-AF65-F5344CB8AC3E}">
        <p14:creationId xmlns:p14="http://schemas.microsoft.com/office/powerpoint/2010/main" val="2591394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gradFill flip="none" rotWithShape="1">
          <a:gsLst>
            <a:gs pos="88000">
              <a:schemeClr val="accent1"/>
            </a:gs>
            <a:gs pos="12000">
              <a:schemeClr val="accent3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78F7BE2-F64A-4A0B-B3A0-07FC8814A88B}"/>
              </a:ext>
            </a:extLst>
          </p:cNvPr>
          <p:cNvSpPr/>
          <p:nvPr userDrawn="1"/>
        </p:nvSpPr>
        <p:spPr>
          <a:xfrm>
            <a:off x="0" y="1851950"/>
            <a:ext cx="12192000" cy="3333508"/>
          </a:xfrm>
          <a:prstGeom prst="rect">
            <a:avLst/>
          </a:prstGeom>
          <a:gradFill flip="none" rotWithShape="1">
            <a:gsLst>
              <a:gs pos="48000">
                <a:schemeClr val="bg1"/>
              </a:gs>
              <a:gs pos="23000">
                <a:schemeClr val="bg1">
                  <a:alpha val="0"/>
                </a:schemeClr>
              </a:gs>
            </a:gsLst>
            <a:lin ang="0" scaled="0"/>
            <a:tileRect/>
          </a:gradFill>
          <a:ln>
            <a:noFill/>
          </a:ln>
          <a:effectLst>
            <a:outerShdw blurRad="127000" dist="38100" dir="5400000" sx="98000" sy="98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2DEDE"/>
              </a:solidFill>
            </a:endParaRPr>
          </a:p>
        </p:txBody>
      </p:sp>
      <p:sp>
        <p:nvSpPr>
          <p:cNvPr id="140" name="Title 1"/>
          <p:cNvSpPr>
            <a:spLocks noGrp="1"/>
          </p:cNvSpPr>
          <p:nvPr>
            <p:ph type="ctrTitle" hasCustomPrompt="1"/>
          </p:nvPr>
        </p:nvSpPr>
        <p:spPr bwMode="black">
          <a:xfrm>
            <a:off x="5499100" y="2645954"/>
            <a:ext cx="6164263" cy="941796"/>
          </a:xfrm>
          <a:prstGeom prst="roundRect">
            <a:avLst>
              <a:gd name="adj" fmla="val 0"/>
            </a:avLst>
          </a:prstGeom>
          <a:noFill/>
        </p:spPr>
        <p:txBody>
          <a:bodyPr vert="horz" wrap="square" lIns="0" tIns="0" rIns="0" bIns="0" anchor="b">
            <a:spAutoFit/>
          </a:bodyPr>
          <a:lstStyle>
            <a:lvl1pPr algn="l">
              <a:defRPr sz="3600" b="1" spc="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4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522642" y="3958923"/>
            <a:ext cx="6140721" cy="556620"/>
          </a:xfr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400" cap="none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F9F318B-6330-4E45-9AD5-05FE95CE8266}"/>
              </a:ext>
            </a:extLst>
          </p:cNvPr>
          <p:cNvGrpSpPr/>
          <p:nvPr userDrawn="1"/>
        </p:nvGrpSpPr>
        <p:grpSpPr>
          <a:xfrm>
            <a:off x="9398001" y="5954712"/>
            <a:ext cx="2547937" cy="615951"/>
            <a:chOff x="9398001" y="5954712"/>
            <a:chExt cx="2547937" cy="615951"/>
          </a:xfrm>
          <a:solidFill>
            <a:schemeClr val="bg1"/>
          </a:solidFill>
        </p:grpSpPr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33393255-DDA0-449B-89D5-A036B70F59F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98001" y="6291263"/>
              <a:ext cx="2024063" cy="273050"/>
            </a:xfrm>
            <a:custGeom>
              <a:avLst/>
              <a:gdLst>
                <a:gd name="T0" fmla="*/ 101 w 1277"/>
                <a:gd name="T1" fmla="*/ 98 h 171"/>
                <a:gd name="T2" fmla="*/ 150 w 1277"/>
                <a:gd name="T3" fmla="*/ 169 h 171"/>
                <a:gd name="T4" fmla="*/ 0 w 1277"/>
                <a:gd name="T5" fmla="*/ 169 h 171"/>
                <a:gd name="T6" fmla="*/ 107 w 1277"/>
                <a:gd name="T7" fmla="*/ 117 h 171"/>
                <a:gd name="T8" fmla="*/ 208 w 1277"/>
                <a:gd name="T9" fmla="*/ 154 h 171"/>
                <a:gd name="T10" fmla="*/ 207 w 1277"/>
                <a:gd name="T11" fmla="*/ 171 h 171"/>
                <a:gd name="T12" fmla="*/ 178 w 1277"/>
                <a:gd name="T13" fmla="*/ 70 h 171"/>
                <a:gd name="T14" fmla="*/ 253 w 1277"/>
                <a:gd name="T15" fmla="*/ 60 h 171"/>
                <a:gd name="T16" fmla="*/ 201 w 1277"/>
                <a:gd name="T17" fmla="*/ 110 h 171"/>
                <a:gd name="T18" fmla="*/ 286 w 1277"/>
                <a:gd name="T19" fmla="*/ 9 h 171"/>
                <a:gd name="T20" fmla="*/ 266 w 1277"/>
                <a:gd name="T21" fmla="*/ 58 h 171"/>
                <a:gd name="T22" fmla="*/ 311 w 1277"/>
                <a:gd name="T23" fmla="*/ 170 h 171"/>
                <a:gd name="T24" fmla="*/ 318 w 1277"/>
                <a:gd name="T25" fmla="*/ 153 h 171"/>
                <a:gd name="T26" fmla="*/ 332 w 1277"/>
                <a:gd name="T27" fmla="*/ 58 h 171"/>
                <a:gd name="T28" fmla="*/ 309 w 1277"/>
                <a:gd name="T29" fmla="*/ 0 h 171"/>
                <a:gd name="T30" fmla="*/ 373 w 1277"/>
                <a:gd name="T31" fmla="*/ 169 h 171"/>
                <a:gd name="T32" fmla="*/ 417 w 1277"/>
                <a:gd name="T33" fmla="*/ 60 h 171"/>
                <a:gd name="T34" fmla="*/ 373 w 1277"/>
                <a:gd name="T35" fmla="*/ 40 h 171"/>
                <a:gd name="T36" fmla="*/ 545 w 1277"/>
                <a:gd name="T37" fmla="*/ 20 h 171"/>
                <a:gd name="T38" fmla="*/ 545 w 1277"/>
                <a:gd name="T39" fmla="*/ 169 h 171"/>
                <a:gd name="T40" fmla="*/ 571 w 1277"/>
                <a:gd name="T41" fmla="*/ 149 h 171"/>
                <a:gd name="T42" fmla="*/ 545 w 1277"/>
                <a:gd name="T43" fmla="*/ 0 h 171"/>
                <a:gd name="T44" fmla="*/ 826 w 1277"/>
                <a:gd name="T45" fmla="*/ 169 h 171"/>
                <a:gd name="T46" fmla="*/ 860 w 1277"/>
                <a:gd name="T47" fmla="*/ 57 h 171"/>
                <a:gd name="T48" fmla="*/ 889 w 1277"/>
                <a:gd name="T49" fmla="*/ 169 h 171"/>
                <a:gd name="T50" fmla="*/ 909 w 1277"/>
                <a:gd name="T51" fmla="*/ 66 h 171"/>
                <a:gd name="T52" fmla="*/ 826 w 1277"/>
                <a:gd name="T53" fmla="*/ 40 h 171"/>
                <a:gd name="T54" fmla="*/ 1110 w 1277"/>
                <a:gd name="T55" fmla="*/ 155 h 171"/>
                <a:gd name="T56" fmla="*/ 1139 w 1277"/>
                <a:gd name="T57" fmla="*/ 69 h 171"/>
                <a:gd name="T58" fmla="*/ 1048 w 1277"/>
                <a:gd name="T59" fmla="*/ 105 h 171"/>
                <a:gd name="T60" fmla="*/ 1140 w 1277"/>
                <a:gd name="T61" fmla="*/ 138 h 171"/>
                <a:gd name="T62" fmla="*/ 734 w 1277"/>
                <a:gd name="T63" fmla="*/ 52 h 171"/>
                <a:gd name="T64" fmla="*/ 737 w 1277"/>
                <a:gd name="T65" fmla="*/ 171 h 171"/>
                <a:gd name="T66" fmla="*/ 790 w 1277"/>
                <a:gd name="T67" fmla="*/ 81 h 171"/>
                <a:gd name="T68" fmla="*/ 739 w 1277"/>
                <a:gd name="T69" fmla="*/ 155 h 171"/>
                <a:gd name="T70" fmla="*/ 946 w 1277"/>
                <a:gd name="T71" fmla="*/ 91 h 171"/>
                <a:gd name="T72" fmla="*/ 946 w 1277"/>
                <a:gd name="T73" fmla="*/ 91 h 171"/>
                <a:gd name="T74" fmla="*/ 922 w 1277"/>
                <a:gd name="T75" fmla="*/ 102 h 171"/>
                <a:gd name="T76" fmla="*/ 1038 w 1277"/>
                <a:gd name="T77" fmla="*/ 107 h 171"/>
                <a:gd name="T78" fmla="*/ 1011 w 1277"/>
                <a:gd name="T79" fmla="*/ 140 h 171"/>
                <a:gd name="T80" fmla="*/ 1255 w 1277"/>
                <a:gd name="T81" fmla="*/ 169 h 171"/>
                <a:gd name="T82" fmla="*/ 1166 w 1277"/>
                <a:gd name="T83" fmla="*/ 134 h 171"/>
                <a:gd name="T84" fmla="*/ 1251 w 1277"/>
                <a:gd name="T85" fmla="*/ 91 h 171"/>
                <a:gd name="T86" fmla="*/ 1196 w 1277"/>
                <a:gd name="T87" fmla="*/ 68 h 171"/>
                <a:gd name="T88" fmla="*/ 1222 w 1277"/>
                <a:gd name="T89" fmla="*/ 35 h 171"/>
                <a:gd name="T90" fmla="*/ 1274 w 1277"/>
                <a:gd name="T91" fmla="*/ 144 h 171"/>
                <a:gd name="T92" fmla="*/ 1251 w 1277"/>
                <a:gd name="T93" fmla="*/ 105 h 171"/>
                <a:gd name="T94" fmla="*/ 1214 w 1277"/>
                <a:gd name="T95" fmla="*/ 153 h 171"/>
                <a:gd name="T96" fmla="*/ 507 w 1277"/>
                <a:gd name="T97" fmla="*/ 169 h 171"/>
                <a:gd name="T98" fmla="*/ 418 w 1277"/>
                <a:gd name="T99" fmla="*/ 134 h 171"/>
                <a:gd name="T100" fmla="*/ 503 w 1277"/>
                <a:gd name="T101" fmla="*/ 91 h 171"/>
                <a:gd name="T102" fmla="*/ 448 w 1277"/>
                <a:gd name="T103" fmla="*/ 68 h 171"/>
                <a:gd name="T104" fmla="*/ 474 w 1277"/>
                <a:gd name="T105" fmla="*/ 35 h 171"/>
                <a:gd name="T106" fmla="*/ 526 w 1277"/>
                <a:gd name="T107" fmla="*/ 144 h 171"/>
                <a:gd name="T108" fmla="*/ 504 w 1277"/>
                <a:gd name="T109" fmla="*/ 105 h 171"/>
                <a:gd name="T110" fmla="*/ 466 w 1277"/>
                <a:gd name="T111" fmla="*/ 15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77" h="171">
                  <a:moveTo>
                    <a:pt x="50" y="98"/>
                  </a:moveTo>
                  <a:cubicBezTo>
                    <a:pt x="76" y="28"/>
                    <a:pt x="76" y="28"/>
                    <a:pt x="76" y="28"/>
                  </a:cubicBezTo>
                  <a:cubicBezTo>
                    <a:pt x="101" y="98"/>
                    <a:pt x="101" y="98"/>
                    <a:pt x="101" y="98"/>
                  </a:cubicBezTo>
                  <a:lnTo>
                    <a:pt x="50" y="98"/>
                  </a:lnTo>
                  <a:close/>
                  <a:moveTo>
                    <a:pt x="126" y="169"/>
                  </a:moveTo>
                  <a:cubicBezTo>
                    <a:pt x="150" y="169"/>
                    <a:pt x="150" y="169"/>
                    <a:pt x="150" y="169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0" y="169"/>
                    <a:pt x="0" y="169"/>
                    <a:pt x="0" y="169"/>
                  </a:cubicBezTo>
                  <a:cubicBezTo>
                    <a:pt x="24" y="169"/>
                    <a:pt x="24" y="169"/>
                    <a:pt x="24" y="169"/>
                  </a:cubicBezTo>
                  <a:cubicBezTo>
                    <a:pt x="43" y="117"/>
                    <a:pt x="43" y="117"/>
                    <a:pt x="43" y="117"/>
                  </a:cubicBezTo>
                  <a:cubicBezTo>
                    <a:pt x="107" y="117"/>
                    <a:pt x="107" y="117"/>
                    <a:pt x="107" y="117"/>
                  </a:cubicBezTo>
                  <a:lnTo>
                    <a:pt x="126" y="169"/>
                  </a:lnTo>
                  <a:close/>
                  <a:moveTo>
                    <a:pt x="239" y="133"/>
                  </a:moveTo>
                  <a:cubicBezTo>
                    <a:pt x="239" y="147"/>
                    <a:pt x="227" y="154"/>
                    <a:pt x="208" y="154"/>
                  </a:cubicBezTo>
                  <a:cubicBezTo>
                    <a:pt x="193" y="154"/>
                    <a:pt x="182" y="150"/>
                    <a:pt x="177" y="140"/>
                  </a:cubicBezTo>
                  <a:cubicBezTo>
                    <a:pt x="154" y="144"/>
                    <a:pt x="154" y="144"/>
                    <a:pt x="154" y="144"/>
                  </a:cubicBezTo>
                  <a:cubicBezTo>
                    <a:pt x="163" y="162"/>
                    <a:pt x="181" y="171"/>
                    <a:pt x="207" y="171"/>
                  </a:cubicBezTo>
                  <a:cubicBezTo>
                    <a:pt x="243" y="171"/>
                    <a:pt x="261" y="151"/>
                    <a:pt x="261" y="130"/>
                  </a:cubicBezTo>
                  <a:cubicBezTo>
                    <a:pt x="261" y="103"/>
                    <a:pt x="236" y="96"/>
                    <a:pt x="208" y="90"/>
                  </a:cubicBezTo>
                  <a:cubicBezTo>
                    <a:pt x="194" y="88"/>
                    <a:pt x="178" y="83"/>
                    <a:pt x="178" y="70"/>
                  </a:cubicBezTo>
                  <a:cubicBezTo>
                    <a:pt x="178" y="62"/>
                    <a:pt x="187" y="52"/>
                    <a:pt x="204" y="52"/>
                  </a:cubicBezTo>
                  <a:cubicBezTo>
                    <a:pt x="221" y="52"/>
                    <a:pt x="231" y="64"/>
                    <a:pt x="233" y="68"/>
                  </a:cubicBezTo>
                  <a:cubicBezTo>
                    <a:pt x="253" y="60"/>
                    <a:pt x="253" y="60"/>
                    <a:pt x="253" y="60"/>
                  </a:cubicBezTo>
                  <a:cubicBezTo>
                    <a:pt x="244" y="42"/>
                    <a:pt x="225" y="35"/>
                    <a:pt x="206" y="35"/>
                  </a:cubicBezTo>
                  <a:cubicBezTo>
                    <a:pt x="176" y="35"/>
                    <a:pt x="157" y="50"/>
                    <a:pt x="157" y="73"/>
                  </a:cubicBezTo>
                  <a:cubicBezTo>
                    <a:pt x="157" y="100"/>
                    <a:pt x="179" y="105"/>
                    <a:pt x="201" y="110"/>
                  </a:cubicBezTo>
                  <a:cubicBezTo>
                    <a:pt x="220" y="114"/>
                    <a:pt x="239" y="118"/>
                    <a:pt x="239" y="133"/>
                  </a:cubicBezTo>
                  <a:close/>
                  <a:moveTo>
                    <a:pt x="309" y="0"/>
                  </a:moveTo>
                  <a:cubicBezTo>
                    <a:pt x="286" y="9"/>
                    <a:pt x="286" y="9"/>
                    <a:pt x="286" y="9"/>
                  </a:cubicBezTo>
                  <a:cubicBezTo>
                    <a:pt x="286" y="40"/>
                    <a:pt x="286" y="40"/>
                    <a:pt x="286" y="40"/>
                  </a:cubicBezTo>
                  <a:cubicBezTo>
                    <a:pt x="266" y="40"/>
                    <a:pt x="266" y="40"/>
                    <a:pt x="266" y="40"/>
                  </a:cubicBezTo>
                  <a:cubicBezTo>
                    <a:pt x="266" y="58"/>
                    <a:pt x="266" y="58"/>
                    <a:pt x="266" y="58"/>
                  </a:cubicBezTo>
                  <a:cubicBezTo>
                    <a:pt x="286" y="58"/>
                    <a:pt x="286" y="58"/>
                    <a:pt x="286" y="58"/>
                  </a:cubicBezTo>
                  <a:cubicBezTo>
                    <a:pt x="286" y="141"/>
                    <a:pt x="286" y="141"/>
                    <a:pt x="286" y="141"/>
                  </a:cubicBezTo>
                  <a:cubicBezTo>
                    <a:pt x="286" y="158"/>
                    <a:pt x="286" y="170"/>
                    <a:pt x="311" y="170"/>
                  </a:cubicBezTo>
                  <a:cubicBezTo>
                    <a:pt x="319" y="170"/>
                    <a:pt x="328" y="168"/>
                    <a:pt x="332" y="168"/>
                  </a:cubicBezTo>
                  <a:cubicBezTo>
                    <a:pt x="332" y="150"/>
                    <a:pt x="332" y="150"/>
                    <a:pt x="332" y="150"/>
                  </a:cubicBezTo>
                  <a:cubicBezTo>
                    <a:pt x="328" y="151"/>
                    <a:pt x="322" y="153"/>
                    <a:pt x="318" y="153"/>
                  </a:cubicBezTo>
                  <a:cubicBezTo>
                    <a:pt x="309" y="153"/>
                    <a:pt x="309" y="146"/>
                    <a:pt x="309" y="131"/>
                  </a:cubicBezTo>
                  <a:cubicBezTo>
                    <a:pt x="309" y="58"/>
                    <a:pt x="309" y="58"/>
                    <a:pt x="309" y="58"/>
                  </a:cubicBezTo>
                  <a:cubicBezTo>
                    <a:pt x="332" y="58"/>
                    <a:pt x="332" y="58"/>
                    <a:pt x="332" y="58"/>
                  </a:cubicBezTo>
                  <a:cubicBezTo>
                    <a:pt x="332" y="40"/>
                    <a:pt x="332" y="40"/>
                    <a:pt x="332" y="40"/>
                  </a:cubicBezTo>
                  <a:cubicBezTo>
                    <a:pt x="309" y="40"/>
                    <a:pt x="309" y="40"/>
                    <a:pt x="309" y="40"/>
                  </a:cubicBezTo>
                  <a:lnTo>
                    <a:pt x="309" y="0"/>
                  </a:lnTo>
                  <a:close/>
                  <a:moveTo>
                    <a:pt x="351" y="40"/>
                  </a:moveTo>
                  <a:cubicBezTo>
                    <a:pt x="351" y="169"/>
                    <a:pt x="351" y="169"/>
                    <a:pt x="351" y="169"/>
                  </a:cubicBezTo>
                  <a:cubicBezTo>
                    <a:pt x="373" y="169"/>
                    <a:pt x="373" y="169"/>
                    <a:pt x="373" y="169"/>
                  </a:cubicBezTo>
                  <a:cubicBezTo>
                    <a:pt x="373" y="110"/>
                    <a:pt x="373" y="110"/>
                    <a:pt x="373" y="110"/>
                  </a:cubicBezTo>
                  <a:cubicBezTo>
                    <a:pt x="373" y="99"/>
                    <a:pt x="373" y="86"/>
                    <a:pt x="379" y="76"/>
                  </a:cubicBezTo>
                  <a:cubicBezTo>
                    <a:pt x="386" y="65"/>
                    <a:pt x="396" y="60"/>
                    <a:pt x="417" y="60"/>
                  </a:cubicBezTo>
                  <a:cubicBezTo>
                    <a:pt x="417" y="38"/>
                    <a:pt x="417" y="38"/>
                    <a:pt x="417" y="38"/>
                  </a:cubicBezTo>
                  <a:cubicBezTo>
                    <a:pt x="408" y="38"/>
                    <a:pt x="385" y="39"/>
                    <a:pt x="373" y="63"/>
                  </a:cubicBezTo>
                  <a:cubicBezTo>
                    <a:pt x="373" y="40"/>
                    <a:pt x="373" y="40"/>
                    <a:pt x="373" y="40"/>
                  </a:cubicBezTo>
                  <a:lnTo>
                    <a:pt x="351" y="40"/>
                  </a:lnTo>
                  <a:close/>
                  <a:moveTo>
                    <a:pt x="545" y="0"/>
                  </a:moveTo>
                  <a:cubicBezTo>
                    <a:pt x="545" y="20"/>
                    <a:pt x="545" y="20"/>
                    <a:pt x="545" y="20"/>
                  </a:cubicBezTo>
                  <a:cubicBezTo>
                    <a:pt x="641" y="20"/>
                    <a:pt x="641" y="20"/>
                    <a:pt x="641" y="20"/>
                  </a:cubicBezTo>
                  <a:cubicBezTo>
                    <a:pt x="545" y="147"/>
                    <a:pt x="545" y="147"/>
                    <a:pt x="545" y="147"/>
                  </a:cubicBezTo>
                  <a:cubicBezTo>
                    <a:pt x="545" y="169"/>
                    <a:pt x="545" y="169"/>
                    <a:pt x="545" y="169"/>
                  </a:cubicBezTo>
                  <a:cubicBezTo>
                    <a:pt x="669" y="169"/>
                    <a:pt x="669" y="169"/>
                    <a:pt x="669" y="169"/>
                  </a:cubicBezTo>
                  <a:cubicBezTo>
                    <a:pt x="669" y="149"/>
                    <a:pt x="669" y="149"/>
                    <a:pt x="669" y="149"/>
                  </a:cubicBezTo>
                  <a:cubicBezTo>
                    <a:pt x="571" y="149"/>
                    <a:pt x="571" y="149"/>
                    <a:pt x="571" y="149"/>
                  </a:cubicBezTo>
                  <a:cubicBezTo>
                    <a:pt x="667" y="21"/>
                    <a:pt x="667" y="21"/>
                    <a:pt x="667" y="21"/>
                  </a:cubicBezTo>
                  <a:cubicBezTo>
                    <a:pt x="667" y="0"/>
                    <a:pt x="667" y="0"/>
                    <a:pt x="667" y="0"/>
                  </a:cubicBezTo>
                  <a:lnTo>
                    <a:pt x="545" y="0"/>
                  </a:lnTo>
                  <a:close/>
                  <a:moveTo>
                    <a:pt x="805" y="40"/>
                  </a:moveTo>
                  <a:cubicBezTo>
                    <a:pt x="805" y="169"/>
                    <a:pt x="805" y="169"/>
                    <a:pt x="805" y="169"/>
                  </a:cubicBezTo>
                  <a:cubicBezTo>
                    <a:pt x="826" y="169"/>
                    <a:pt x="826" y="169"/>
                    <a:pt x="826" y="169"/>
                  </a:cubicBezTo>
                  <a:cubicBezTo>
                    <a:pt x="826" y="96"/>
                    <a:pt x="826" y="96"/>
                    <a:pt x="826" y="96"/>
                  </a:cubicBezTo>
                  <a:cubicBezTo>
                    <a:pt x="826" y="86"/>
                    <a:pt x="826" y="77"/>
                    <a:pt x="836" y="67"/>
                  </a:cubicBezTo>
                  <a:cubicBezTo>
                    <a:pt x="843" y="60"/>
                    <a:pt x="851" y="57"/>
                    <a:pt x="860" y="57"/>
                  </a:cubicBezTo>
                  <a:cubicBezTo>
                    <a:pt x="872" y="57"/>
                    <a:pt x="884" y="63"/>
                    <a:pt x="888" y="75"/>
                  </a:cubicBezTo>
                  <a:cubicBezTo>
                    <a:pt x="889" y="79"/>
                    <a:pt x="889" y="83"/>
                    <a:pt x="889" y="96"/>
                  </a:cubicBezTo>
                  <a:cubicBezTo>
                    <a:pt x="889" y="169"/>
                    <a:pt x="889" y="169"/>
                    <a:pt x="889" y="169"/>
                  </a:cubicBezTo>
                  <a:cubicBezTo>
                    <a:pt x="911" y="169"/>
                    <a:pt x="911" y="169"/>
                    <a:pt x="911" y="169"/>
                  </a:cubicBezTo>
                  <a:cubicBezTo>
                    <a:pt x="911" y="93"/>
                    <a:pt x="911" y="93"/>
                    <a:pt x="911" y="93"/>
                  </a:cubicBezTo>
                  <a:cubicBezTo>
                    <a:pt x="911" y="82"/>
                    <a:pt x="911" y="74"/>
                    <a:pt x="909" y="66"/>
                  </a:cubicBezTo>
                  <a:cubicBezTo>
                    <a:pt x="902" y="45"/>
                    <a:pt x="883" y="37"/>
                    <a:pt x="866" y="37"/>
                  </a:cubicBezTo>
                  <a:cubicBezTo>
                    <a:pt x="859" y="37"/>
                    <a:pt x="838" y="39"/>
                    <a:pt x="826" y="60"/>
                  </a:cubicBezTo>
                  <a:cubicBezTo>
                    <a:pt x="826" y="40"/>
                    <a:pt x="826" y="40"/>
                    <a:pt x="826" y="40"/>
                  </a:cubicBezTo>
                  <a:lnTo>
                    <a:pt x="805" y="40"/>
                  </a:lnTo>
                  <a:close/>
                  <a:moveTo>
                    <a:pt x="1140" y="138"/>
                  </a:moveTo>
                  <a:cubicBezTo>
                    <a:pt x="1136" y="147"/>
                    <a:pt x="1127" y="155"/>
                    <a:pt x="1110" y="155"/>
                  </a:cubicBezTo>
                  <a:cubicBezTo>
                    <a:pt x="1096" y="155"/>
                    <a:pt x="1072" y="145"/>
                    <a:pt x="1072" y="103"/>
                  </a:cubicBezTo>
                  <a:cubicBezTo>
                    <a:pt x="1072" y="92"/>
                    <a:pt x="1074" y="51"/>
                    <a:pt x="1109" y="51"/>
                  </a:cubicBezTo>
                  <a:cubicBezTo>
                    <a:pt x="1127" y="51"/>
                    <a:pt x="1135" y="61"/>
                    <a:pt x="1139" y="69"/>
                  </a:cubicBezTo>
                  <a:cubicBezTo>
                    <a:pt x="1159" y="61"/>
                    <a:pt x="1159" y="61"/>
                    <a:pt x="1159" y="61"/>
                  </a:cubicBezTo>
                  <a:cubicBezTo>
                    <a:pt x="1147" y="40"/>
                    <a:pt x="1124" y="35"/>
                    <a:pt x="1108" y="35"/>
                  </a:cubicBezTo>
                  <a:cubicBezTo>
                    <a:pt x="1067" y="35"/>
                    <a:pt x="1048" y="68"/>
                    <a:pt x="1048" y="105"/>
                  </a:cubicBezTo>
                  <a:cubicBezTo>
                    <a:pt x="1048" y="136"/>
                    <a:pt x="1065" y="171"/>
                    <a:pt x="1110" y="171"/>
                  </a:cubicBezTo>
                  <a:cubicBezTo>
                    <a:pt x="1137" y="171"/>
                    <a:pt x="1151" y="158"/>
                    <a:pt x="1159" y="146"/>
                  </a:cubicBezTo>
                  <a:lnTo>
                    <a:pt x="1140" y="138"/>
                  </a:lnTo>
                  <a:close/>
                  <a:moveTo>
                    <a:pt x="700" y="91"/>
                  </a:moveTo>
                  <a:cubicBezTo>
                    <a:pt x="769" y="91"/>
                    <a:pt x="769" y="91"/>
                    <a:pt x="769" y="91"/>
                  </a:cubicBezTo>
                  <a:cubicBezTo>
                    <a:pt x="767" y="57"/>
                    <a:pt x="747" y="52"/>
                    <a:pt x="734" y="52"/>
                  </a:cubicBezTo>
                  <a:cubicBezTo>
                    <a:pt x="716" y="52"/>
                    <a:pt x="703" y="65"/>
                    <a:pt x="700" y="91"/>
                  </a:cubicBezTo>
                  <a:close/>
                  <a:moveTo>
                    <a:pt x="786" y="144"/>
                  </a:moveTo>
                  <a:cubicBezTo>
                    <a:pt x="779" y="157"/>
                    <a:pt x="765" y="171"/>
                    <a:pt x="737" y="171"/>
                  </a:cubicBezTo>
                  <a:cubicBezTo>
                    <a:pt x="699" y="171"/>
                    <a:pt x="677" y="145"/>
                    <a:pt x="677" y="102"/>
                  </a:cubicBezTo>
                  <a:cubicBezTo>
                    <a:pt x="677" y="54"/>
                    <a:pt x="709" y="35"/>
                    <a:pt x="736" y="35"/>
                  </a:cubicBezTo>
                  <a:cubicBezTo>
                    <a:pt x="760" y="35"/>
                    <a:pt x="782" y="48"/>
                    <a:pt x="790" y="81"/>
                  </a:cubicBezTo>
                  <a:cubicBezTo>
                    <a:pt x="792" y="91"/>
                    <a:pt x="792" y="101"/>
                    <a:pt x="792" y="107"/>
                  </a:cubicBezTo>
                  <a:cubicBezTo>
                    <a:pt x="700" y="107"/>
                    <a:pt x="700" y="107"/>
                    <a:pt x="700" y="107"/>
                  </a:cubicBezTo>
                  <a:cubicBezTo>
                    <a:pt x="699" y="128"/>
                    <a:pt x="708" y="155"/>
                    <a:pt x="739" y="155"/>
                  </a:cubicBezTo>
                  <a:cubicBezTo>
                    <a:pt x="751" y="155"/>
                    <a:pt x="760" y="149"/>
                    <a:pt x="765" y="140"/>
                  </a:cubicBezTo>
                  <a:lnTo>
                    <a:pt x="786" y="144"/>
                  </a:lnTo>
                  <a:close/>
                  <a:moveTo>
                    <a:pt x="946" y="91"/>
                  </a:moveTo>
                  <a:cubicBezTo>
                    <a:pt x="1014" y="91"/>
                    <a:pt x="1014" y="91"/>
                    <a:pt x="1014" y="91"/>
                  </a:cubicBezTo>
                  <a:cubicBezTo>
                    <a:pt x="1012" y="57"/>
                    <a:pt x="993" y="52"/>
                    <a:pt x="980" y="52"/>
                  </a:cubicBezTo>
                  <a:cubicBezTo>
                    <a:pt x="961" y="52"/>
                    <a:pt x="948" y="65"/>
                    <a:pt x="946" y="91"/>
                  </a:cubicBezTo>
                  <a:close/>
                  <a:moveTo>
                    <a:pt x="1032" y="144"/>
                  </a:moveTo>
                  <a:cubicBezTo>
                    <a:pt x="1025" y="157"/>
                    <a:pt x="1010" y="171"/>
                    <a:pt x="982" y="171"/>
                  </a:cubicBezTo>
                  <a:cubicBezTo>
                    <a:pt x="944" y="171"/>
                    <a:pt x="922" y="145"/>
                    <a:pt x="922" y="102"/>
                  </a:cubicBezTo>
                  <a:cubicBezTo>
                    <a:pt x="922" y="54"/>
                    <a:pt x="954" y="35"/>
                    <a:pt x="981" y="35"/>
                  </a:cubicBezTo>
                  <a:cubicBezTo>
                    <a:pt x="1005" y="35"/>
                    <a:pt x="1028" y="48"/>
                    <a:pt x="1035" y="81"/>
                  </a:cubicBezTo>
                  <a:cubicBezTo>
                    <a:pt x="1038" y="91"/>
                    <a:pt x="1038" y="101"/>
                    <a:pt x="1038" y="107"/>
                  </a:cubicBezTo>
                  <a:cubicBezTo>
                    <a:pt x="945" y="107"/>
                    <a:pt x="945" y="107"/>
                    <a:pt x="945" y="107"/>
                  </a:cubicBezTo>
                  <a:cubicBezTo>
                    <a:pt x="945" y="128"/>
                    <a:pt x="954" y="155"/>
                    <a:pt x="984" y="155"/>
                  </a:cubicBezTo>
                  <a:cubicBezTo>
                    <a:pt x="997" y="155"/>
                    <a:pt x="1005" y="149"/>
                    <a:pt x="1011" y="140"/>
                  </a:cubicBezTo>
                  <a:lnTo>
                    <a:pt x="1032" y="144"/>
                  </a:lnTo>
                  <a:close/>
                  <a:moveTo>
                    <a:pt x="1277" y="169"/>
                  </a:moveTo>
                  <a:cubicBezTo>
                    <a:pt x="1255" y="169"/>
                    <a:pt x="1255" y="169"/>
                    <a:pt x="1255" y="169"/>
                  </a:cubicBezTo>
                  <a:cubicBezTo>
                    <a:pt x="1255" y="169"/>
                    <a:pt x="1253" y="160"/>
                    <a:pt x="1252" y="150"/>
                  </a:cubicBezTo>
                  <a:cubicBezTo>
                    <a:pt x="1246" y="157"/>
                    <a:pt x="1234" y="171"/>
                    <a:pt x="1209" y="171"/>
                  </a:cubicBezTo>
                  <a:cubicBezTo>
                    <a:pt x="1184" y="171"/>
                    <a:pt x="1166" y="156"/>
                    <a:pt x="1166" y="134"/>
                  </a:cubicBezTo>
                  <a:cubicBezTo>
                    <a:pt x="1166" y="127"/>
                    <a:pt x="1168" y="121"/>
                    <a:pt x="1171" y="115"/>
                  </a:cubicBezTo>
                  <a:cubicBezTo>
                    <a:pt x="1179" y="104"/>
                    <a:pt x="1192" y="95"/>
                    <a:pt x="1231" y="92"/>
                  </a:cubicBezTo>
                  <a:cubicBezTo>
                    <a:pt x="1251" y="91"/>
                    <a:pt x="1251" y="91"/>
                    <a:pt x="1251" y="91"/>
                  </a:cubicBezTo>
                  <a:cubicBezTo>
                    <a:pt x="1251" y="87"/>
                    <a:pt x="1251" y="87"/>
                    <a:pt x="1251" y="87"/>
                  </a:cubicBezTo>
                  <a:cubicBezTo>
                    <a:pt x="1251" y="74"/>
                    <a:pt x="1251" y="52"/>
                    <a:pt x="1222" y="52"/>
                  </a:cubicBezTo>
                  <a:cubicBezTo>
                    <a:pt x="1204" y="52"/>
                    <a:pt x="1198" y="60"/>
                    <a:pt x="1196" y="68"/>
                  </a:cubicBezTo>
                  <a:cubicBezTo>
                    <a:pt x="1176" y="60"/>
                    <a:pt x="1176" y="60"/>
                    <a:pt x="1176" y="60"/>
                  </a:cubicBezTo>
                  <a:cubicBezTo>
                    <a:pt x="1176" y="59"/>
                    <a:pt x="1177" y="59"/>
                    <a:pt x="1177" y="58"/>
                  </a:cubicBezTo>
                  <a:cubicBezTo>
                    <a:pt x="1185" y="44"/>
                    <a:pt x="1200" y="35"/>
                    <a:pt x="1222" y="35"/>
                  </a:cubicBezTo>
                  <a:cubicBezTo>
                    <a:pt x="1233" y="35"/>
                    <a:pt x="1249" y="38"/>
                    <a:pt x="1259" y="46"/>
                  </a:cubicBezTo>
                  <a:cubicBezTo>
                    <a:pt x="1273" y="57"/>
                    <a:pt x="1273" y="78"/>
                    <a:pt x="1273" y="78"/>
                  </a:cubicBezTo>
                  <a:cubicBezTo>
                    <a:pt x="1274" y="144"/>
                    <a:pt x="1274" y="144"/>
                    <a:pt x="1274" y="144"/>
                  </a:cubicBezTo>
                  <a:cubicBezTo>
                    <a:pt x="1274" y="144"/>
                    <a:pt x="1275" y="163"/>
                    <a:pt x="1277" y="169"/>
                  </a:cubicBezTo>
                  <a:close/>
                  <a:moveTo>
                    <a:pt x="1248" y="133"/>
                  </a:moveTo>
                  <a:cubicBezTo>
                    <a:pt x="1251" y="126"/>
                    <a:pt x="1251" y="123"/>
                    <a:pt x="1251" y="105"/>
                  </a:cubicBezTo>
                  <a:cubicBezTo>
                    <a:pt x="1243" y="106"/>
                    <a:pt x="1232" y="108"/>
                    <a:pt x="1218" y="110"/>
                  </a:cubicBezTo>
                  <a:cubicBezTo>
                    <a:pt x="1194" y="116"/>
                    <a:pt x="1190" y="125"/>
                    <a:pt x="1190" y="134"/>
                  </a:cubicBezTo>
                  <a:cubicBezTo>
                    <a:pt x="1190" y="144"/>
                    <a:pt x="1198" y="153"/>
                    <a:pt x="1214" y="153"/>
                  </a:cubicBezTo>
                  <a:cubicBezTo>
                    <a:pt x="1229" y="153"/>
                    <a:pt x="1242" y="147"/>
                    <a:pt x="1248" y="133"/>
                  </a:cubicBezTo>
                  <a:close/>
                  <a:moveTo>
                    <a:pt x="530" y="169"/>
                  </a:moveTo>
                  <a:cubicBezTo>
                    <a:pt x="507" y="169"/>
                    <a:pt x="507" y="169"/>
                    <a:pt x="507" y="169"/>
                  </a:cubicBezTo>
                  <a:cubicBezTo>
                    <a:pt x="507" y="169"/>
                    <a:pt x="505" y="160"/>
                    <a:pt x="505" y="150"/>
                  </a:cubicBezTo>
                  <a:cubicBezTo>
                    <a:pt x="498" y="157"/>
                    <a:pt x="486" y="171"/>
                    <a:pt x="462" y="171"/>
                  </a:cubicBezTo>
                  <a:cubicBezTo>
                    <a:pt x="437" y="171"/>
                    <a:pt x="418" y="156"/>
                    <a:pt x="418" y="134"/>
                  </a:cubicBezTo>
                  <a:cubicBezTo>
                    <a:pt x="418" y="127"/>
                    <a:pt x="420" y="121"/>
                    <a:pt x="424" y="115"/>
                  </a:cubicBezTo>
                  <a:cubicBezTo>
                    <a:pt x="431" y="104"/>
                    <a:pt x="445" y="95"/>
                    <a:pt x="483" y="92"/>
                  </a:cubicBezTo>
                  <a:cubicBezTo>
                    <a:pt x="503" y="91"/>
                    <a:pt x="503" y="91"/>
                    <a:pt x="503" y="91"/>
                  </a:cubicBezTo>
                  <a:cubicBezTo>
                    <a:pt x="503" y="87"/>
                    <a:pt x="503" y="87"/>
                    <a:pt x="503" y="87"/>
                  </a:cubicBezTo>
                  <a:cubicBezTo>
                    <a:pt x="503" y="74"/>
                    <a:pt x="503" y="52"/>
                    <a:pt x="475" y="52"/>
                  </a:cubicBezTo>
                  <a:cubicBezTo>
                    <a:pt x="457" y="52"/>
                    <a:pt x="450" y="60"/>
                    <a:pt x="448" y="68"/>
                  </a:cubicBezTo>
                  <a:cubicBezTo>
                    <a:pt x="428" y="60"/>
                    <a:pt x="428" y="60"/>
                    <a:pt x="428" y="60"/>
                  </a:cubicBezTo>
                  <a:cubicBezTo>
                    <a:pt x="429" y="59"/>
                    <a:pt x="429" y="59"/>
                    <a:pt x="429" y="58"/>
                  </a:cubicBezTo>
                  <a:cubicBezTo>
                    <a:pt x="437" y="44"/>
                    <a:pt x="452" y="35"/>
                    <a:pt x="474" y="35"/>
                  </a:cubicBezTo>
                  <a:cubicBezTo>
                    <a:pt x="486" y="35"/>
                    <a:pt x="501" y="38"/>
                    <a:pt x="511" y="46"/>
                  </a:cubicBezTo>
                  <a:cubicBezTo>
                    <a:pt x="526" y="57"/>
                    <a:pt x="525" y="78"/>
                    <a:pt x="525" y="78"/>
                  </a:cubicBezTo>
                  <a:cubicBezTo>
                    <a:pt x="526" y="144"/>
                    <a:pt x="526" y="144"/>
                    <a:pt x="526" y="144"/>
                  </a:cubicBezTo>
                  <a:cubicBezTo>
                    <a:pt x="526" y="144"/>
                    <a:pt x="527" y="163"/>
                    <a:pt x="530" y="169"/>
                  </a:cubicBezTo>
                  <a:close/>
                  <a:moveTo>
                    <a:pt x="500" y="133"/>
                  </a:moveTo>
                  <a:cubicBezTo>
                    <a:pt x="503" y="126"/>
                    <a:pt x="504" y="123"/>
                    <a:pt x="504" y="105"/>
                  </a:cubicBezTo>
                  <a:cubicBezTo>
                    <a:pt x="495" y="106"/>
                    <a:pt x="484" y="108"/>
                    <a:pt x="470" y="110"/>
                  </a:cubicBezTo>
                  <a:cubicBezTo>
                    <a:pt x="446" y="116"/>
                    <a:pt x="442" y="125"/>
                    <a:pt x="442" y="134"/>
                  </a:cubicBezTo>
                  <a:cubicBezTo>
                    <a:pt x="442" y="144"/>
                    <a:pt x="450" y="153"/>
                    <a:pt x="466" y="153"/>
                  </a:cubicBezTo>
                  <a:cubicBezTo>
                    <a:pt x="481" y="153"/>
                    <a:pt x="494" y="147"/>
                    <a:pt x="500" y="1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036C7058-9121-4F92-A3AB-68E58BC0128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390313" y="5954712"/>
              <a:ext cx="555625" cy="615951"/>
            </a:xfrm>
            <a:custGeom>
              <a:avLst/>
              <a:gdLst>
                <a:gd name="T0" fmla="*/ 161 w 350"/>
                <a:gd name="T1" fmla="*/ 271 h 386"/>
                <a:gd name="T2" fmla="*/ 151 w 350"/>
                <a:gd name="T3" fmla="*/ 278 h 386"/>
                <a:gd name="T4" fmla="*/ 22 w 350"/>
                <a:gd name="T5" fmla="*/ 211 h 386"/>
                <a:gd name="T6" fmla="*/ 2 w 350"/>
                <a:gd name="T7" fmla="*/ 189 h 386"/>
                <a:gd name="T8" fmla="*/ 49 w 350"/>
                <a:gd name="T9" fmla="*/ 115 h 386"/>
                <a:gd name="T10" fmla="*/ 174 w 350"/>
                <a:gd name="T11" fmla="*/ 3 h 386"/>
                <a:gd name="T12" fmla="*/ 211 w 350"/>
                <a:gd name="T13" fmla="*/ 140 h 386"/>
                <a:gd name="T14" fmla="*/ 170 w 350"/>
                <a:gd name="T15" fmla="*/ 128 h 386"/>
                <a:gd name="T16" fmla="*/ 164 w 350"/>
                <a:gd name="T17" fmla="*/ 79 h 386"/>
                <a:gd name="T18" fmla="*/ 157 w 350"/>
                <a:gd name="T19" fmla="*/ 66 h 386"/>
                <a:gd name="T20" fmla="*/ 133 w 350"/>
                <a:gd name="T21" fmla="*/ 85 h 386"/>
                <a:gd name="T22" fmla="*/ 103 w 350"/>
                <a:gd name="T23" fmla="*/ 116 h 386"/>
                <a:gd name="T24" fmla="*/ 80 w 350"/>
                <a:gd name="T25" fmla="*/ 123 h 386"/>
                <a:gd name="T26" fmla="*/ 78 w 350"/>
                <a:gd name="T27" fmla="*/ 141 h 386"/>
                <a:gd name="T28" fmla="*/ 61 w 350"/>
                <a:gd name="T29" fmla="*/ 158 h 386"/>
                <a:gd name="T30" fmla="*/ 29 w 350"/>
                <a:gd name="T31" fmla="*/ 192 h 386"/>
                <a:gd name="T32" fmla="*/ 47 w 350"/>
                <a:gd name="T33" fmla="*/ 208 h 386"/>
                <a:gd name="T34" fmla="*/ 161 w 350"/>
                <a:gd name="T35" fmla="*/ 271 h 386"/>
                <a:gd name="T36" fmla="*/ 262 w 350"/>
                <a:gd name="T37" fmla="*/ 161 h 386"/>
                <a:gd name="T38" fmla="*/ 108 w 350"/>
                <a:gd name="T39" fmla="*/ 121 h 386"/>
                <a:gd name="T40" fmla="*/ 85 w 350"/>
                <a:gd name="T41" fmla="*/ 147 h 386"/>
                <a:gd name="T42" fmla="*/ 143 w 350"/>
                <a:gd name="T43" fmla="*/ 232 h 386"/>
                <a:gd name="T44" fmla="*/ 204 w 350"/>
                <a:gd name="T45" fmla="*/ 224 h 386"/>
                <a:gd name="T46" fmla="*/ 205 w 350"/>
                <a:gd name="T47" fmla="*/ 220 h 386"/>
                <a:gd name="T48" fmla="*/ 210 w 350"/>
                <a:gd name="T49" fmla="*/ 190 h 386"/>
                <a:gd name="T50" fmla="*/ 174 w 350"/>
                <a:gd name="T51" fmla="*/ 174 h 386"/>
                <a:gd name="T52" fmla="*/ 176 w 350"/>
                <a:gd name="T53" fmla="*/ 213 h 386"/>
                <a:gd name="T54" fmla="*/ 176 w 350"/>
                <a:gd name="T55" fmla="*/ 217 h 386"/>
                <a:gd name="T56" fmla="*/ 158 w 350"/>
                <a:gd name="T57" fmla="*/ 229 h 386"/>
                <a:gd name="T58" fmla="*/ 99 w 350"/>
                <a:gd name="T59" fmla="*/ 141 h 386"/>
                <a:gd name="T60" fmla="*/ 100 w 350"/>
                <a:gd name="T61" fmla="*/ 139 h 386"/>
                <a:gd name="T62" fmla="*/ 101 w 350"/>
                <a:gd name="T63" fmla="*/ 140 h 386"/>
                <a:gd name="T64" fmla="*/ 101 w 350"/>
                <a:gd name="T65" fmla="*/ 140 h 386"/>
                <a:gd name="T66" fmla="*/ 101 w 350"/>
                <a:gd name="T67" fmla="*/ 140 h 386"/>
                <a:gd name="T68" fmla="*/ 173 w 350"/>
                <a:gd name="T69" fmla="*/ 169 h 386"/>
                <a:gd name="T70" fmla="*/ 210 w 350"/>
                <a:gd name="T71" fmla="*/ 185 h 386"/>
                <a:gd name="T72" fmla="*/ 239 w 350"/>
                <a:gd name="T73" fmla="*/ 199 h 386"/>
                <a:gd name="T74" fmla="*/ 252 w 350"/>
                <a:gd name="T75" fmla="*/ 217 h 386"/>
                <a:gd name="T76" fmla="*/ 90 w 350"/>
                <a:gd name="T77" fmla="*/ 338 h 386"/>
                <a:gd name="T78" fmla="*/ 89 w 350"/>
                <a:gd name="T79" fmla="*/ 339 h 386"/>
                <a:gd name="T80" fmla="*/ 88 w 350"/>
                <a:gd name="T81" fmla="*/ 340 h 386"/>
                <a:gd name="T82" fmla="*/ 88 w 350"/>
                <a:gd name="T83" fmla="*/ 341 h 386"/>
                <a:gd name="T84" fmla="*/ 83 w 350"/>
                <a:gd name="T85" fmla="*/ 356 h 386"/>
                <a:gd name="T86" fmla="*/ 103 w 350"/>
                <a:gd name="T87" fmla="*/ 382 h 386"/>
                <a:gd name="T88" fmla="*/ 117 w 350"/>
                <a:gd name="T89" fmla="*/ 384 h 386"/>
                <a:gd name="T90" fmla="*/ 120 w 350"/>
                <a:gd name="T91" fmla="*/ 384 h 386"/>
                <a:gd name="T92" fmla="*/ 254 w 350"/>
                <a:gd name="T93" fmla="*/ 358 h 386"/>
                <a:gd name="T94" fmla="*/ 264 w 350"/>
                <a:gd name="T95" fmla="*/ 330 h 386"/>
                <a:gd name="T96" fmla="*/ 218 w 350"/>
                <a:gd name="T97" fmla="*/ 302 h 386"/>
                <a:gd name="T98" fmla="*/ 208 w 350"/>
                <a:gd name="T99" fmla="*/ 309 h 386"/>
                <a:gd name="T100" fmla="*/ 245 w 350"/>
                <a:gd name="T101" fmla="*/ 334 h 386"/>
                <a:gd name="T102" fmla="*/ 243 w 350"/>
                <a:gd name="T103" fmla="*/ 338 h 386"/>
                <a:gd name="T104" fmla="*/ 240 w 350"/>
                <a:gd name="T105" fmla="*/ 338 h 386"/>
                <a:gd name="T106" fmla="*/ 158 w 350"/>
                <a:gd name="T107" fmla="*/ 343 h 386"/>
                <a:gd name="T108" fmla="*/ 150 w 350"/>
                <a:gd name="T109" fmla="*/ 344 h 386"/>
                <a:gd name="T110" fmla="*/ 163 w 350"/>
                <a:gd name="T111" fmla="*/ 333 h 386"/>
                <a:gd name="T112" fmla="*/ 294 w 350"/>
                <a:gd name="T113" fmla="*/ 245 h 386"/>
                <a:gd name="T114" fmla="*/ 262 w 350"/>
                <a:gd name="T115" fmla="*/ 161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50" h="386">
                  <a:moveTo>
                    <a:pt x="161" y="271"/>
                  </a:moveTo>
                  <a:cubicBezTo>
                    <a:pt x="158" y="274"/>
                    <a:pt x="154" y="276"/>
                    <a:pt x="151" y="278"/>
                  </a:cubicBezTo>
                  <a:cubicBezTo>
                    <a:pt x="112" y="256"/>
                    <a:pt x="29" y="215"/>
                    <a:pt x="22" y="211"/>
                  </a:cubicBezTo>
                  <a:cubicBezTo>
                    <a:pt x="14" y="207"/>
                    <a:pt x="0" y="202"/>
                    <a:pt x="2" y="189"/>
                  </a:cubicBezTo>
                  <a:cubicBezTo>
                    <a:pt x="4" y="171"/>
                    <a:pt x="36" y="131"/>
                    <a:pt x="49" y="115"/>
                  </a:cubicBezTo>
                  <a:cubicBezTo>
                    <a:pt x="121" y="27"/>
                    <a:pt x="153" y="0"/>
                    <a:pt x="174" y="3"/>
                  </a:cubicBezTo>
                  <a:cubicBezTo>
                    <a:pt x="197" y="6"/>
                    <a:pt x="210" y="29"/>
                    <a:pt x="211" y="140"/>
                  </a:cubicBezTo>
                  <a:cubicBezTo>
                    <a:pt x="199" y="136"/>
                    <a:pt x="185" y="132"/>
                    <a:pt x="170" y="128"/>
                  </a:cubicBezTo>
                  <a:cubicBezTo>
                    <a:pt x="169" y="112"/>
                    <a:pt x="166" y="88"/>
                    <a:pt x="164" y="79"/>
                  </a:cubicBezTo>
                  <a:cubicBezTo>
                    <a:pt x="163" y="70"/>
                    <a:pt x="161" y="66"/>
                    <a:pt x="157" y="66"/>
                  </a:cubicBezTo>
                  <a:cubicBezTo>
                    <a:pt x="153" y="65"/>
                    <a:pt x="143" y="75"/>
                    <a:pt x="133" y="85"/>
                  </a:cubicBezTo>
                  <a:cubicBezTo>
                    <a:pt x="129" y="90"/>
                    <a:pt x="117" y="102"/>
                    <a:pt x="103" y="116"/>
                  </a:cubicBezTo>
                  <a:cubicBezTo>
                    <a:pt x="92" y="115"/>
                    <a:pt x="84" y="117"/>
                    <a:pt x="80" y="123"/>
                  </a:cubicBezTo>
                  <a:cubicBezTo>
                    <a:pt x="77" y="127"/>
                    <a:pt x="76" y="133"/>
                    <a:pt x="78" y="141"/>
                  </a:cubicBezTo>
                  <a:cubicBezTo>
                    <a:pt x="71" y="148"/>
                    <a:pt x="65" y="154"/>
                    <a:pt x="61" y="158"/>
                  </a:cubicBezTo>
                  <a:cubicBezTo>
                    <a:pt x="46" y="173"/>
                    <a:pt x="30" y="186"/>
                    <a:pt x="29" y="192"/>
                  </a:cubicBezTo>
                  <a:cubicBezTo>
                    <a:pt x="28" y="197"/>
                    <a:pt x="36" y="202"/>
                    <a:pt x="47" y="208"/>
                  </a:cubicBezTo>
                  <a:cubicBezTo>
                    <a:pt x="73" y="224"/>
                    <a:pt x="138" y="259"/>
                    <a:pt x="161" y="271"/>
                  </a:cubicBezTo>
                  <a:close/>
                  <a:moveTo>
                    <a:pt x="262" y="161"/>
                  </a:moveTo>
                  <a:cubicBezTo>
                    <a:pt x="237" y="153"/>
                    <a:pt x="174" y="129"/>
                    <a:pt x="108" y="121"/>
                  </a:cubicBezTo>
                  <a:cubicBezTo>
                    <a:pt x="85" y="118"/>
                    <a:pt x="76" y="126"/>
                    <a:pt x="85" y="147"/>
                  </a:cubicBezTo>
                  <a:cubicBezTo>
                    <a:pt x="94" y="169"/>
                    <a:pt x="118" y="205"/>
                    <a:pt x="143" y="232"/>
                  </a:cubicBezTo>
                  <a:cubicBezTo>
                    <a:pt x="169" y="258"/>
                    <a:pt x="196" y="266"/>
                    <a:pt x="204" y="224"/>
                  </a:cubicBezTo>
                  <a:cubicBezTo>
                    <a:pt x="205" y="223"/>
                    <a:pt x="205" y="221"/>
                    <a:pt x="205" y="220"/>
                  </a:cubicBezTo>
                  <a:cubicBezTo>
                    <a:pt x="207" y="209"/>
                    <a:pt x="209" y="199"/>
                    <a:pt x="210" y="190"/>
                  </a:cubicBezTo>
                  <a:cubicBezTo>
                    <a:pt x="199" y="185"/>
                    <a:pt x="186" y="179"/>
                    <a:pt x="174" y="174"/>
                  </a:cubicBezTo>
                  <a:cubicBezTo>
                    <a:pt x="174" y="184"/>
                    <a:pt x="175" y="200"/>
                    <a:pt x="176" y="213"/>
                  </a:cubicBezTo>
                  <a:cubicBezTo>
                    <a:pt x="176" y="214"/>
                    <a:pt x="176" y="216"/>
                    <a:pt x="176" y="217"/>
                  </a:cubicBezTo>
                  <a:cubicBezTo>
                    <a:pt x="177" y="238"/>
                    <a:pt x="170" y="238"/>
                    <a:pt x="158" y="229"/>
                  </a:cubicBezTo>
                  <a:cubicBezTo>
                    <a:pt x="145" y="220"/>
                    <a:pt x="103" y="165"/>
                    <a:pt x="99" y="141"/>
                  </a:cubicBezTo>
                  <a:cubicBezTo>
                    <a:pt x="98" y="139"/>
                    <a:pt x="99" y="139"/>
                    <a:pt x="100" y="139"/>
                  </a:cubicBezTo>
                  <a:cubicBezTo>
                    <a:pt x="100" y="139"/>
                    <a:pt x="101" y="139"/>
                    <a:pt x="101" y="140"/>
                  </a:cubicBezTo>
                  <a:cubicBezTo>
                    <a:pt x="101" y="140"/>
                    <a:pt x="101" y="140"/>
                    <a:pt x="101" y="140"/>
                  </a:cubicBezTo>
                  <a:cubicBezTo>
                    <a:pt x="101" y="140"/>
                    <a:pt x="101" y="140"/>
                    <a:pt x="101" y="140"/>
                  </a:cubicBezTo>
                  <a:cubicBezTo>
                    <a:pt x="110" y="143"/>
                    <a:pt x="142" y="156"/>
                    <a:pt x="173" y="169"/>
                  </a:cubicBezTo>
                  <a:cubicBezTo>
                    <a:pt x="186" y="174"/>
                    <a:pt x="199" y="180"/>
                    <a:pt x="210" y="185"/>
                  </a:cubicBezTo>
                  <a:cubicBezTo>
                    <a:pt x="221" y="190"/>
                    <a:pt x="231" y="195"/>
                    <a:pt x="239" y="199"/>
                  </a:cubicBezTo>
                  <a:cubicBezTo>
                    <a:pt x="253" y="206"/>
                    <a:pt x="258" y="211"/>
                    <a:pt x="252" y="217"/>
                  </a:cubicBezTo>
                  <a:cubicBezTo>
                    <a:pt x="224" y="246"/>
                    <a:pt x="124" y="287"/>
                    <a:pt x="90" y="338"/>
                  </a:cubicBezTo>
                  <a:cubicBezTo>
                    <a:pt x="90" y="338"/>
                    <a:pt x="89" y="338"/>
                    <a:pt x="89" y="339"/>
                  </a:cubicBezTo>
                  <a:cubicBezTo>
                    <a:pt x="89" y="339"/>
                    <a:pt x="89" y="340"/>
                    <a:pt x="88" y="340"/>
                  </a:cubicBezTo>
                  <a:cubicBezTo>
                    <a:pt x="88" y="341"/>
                    <a:pt x="88" y="341"/>
                    <a:pt x="88" y="341"/>
                  </a:cubicBezTo>
                  <a:cubicBezTo>
                    <a:pt x="86" y="344"/>
                    <a:pt x="84" y="349"/>
                    <a:pt x="83" y="356"/>
                  </a:cubicBezTo>
                  <a:cubicBezTo>
                    <a:pt x="81" y="367"/>
                    <a:pt x="87" y="377"/>
                    <a:pt x="103" y="382"/>
                  </a:cubicBezTo>
                  <a:cubicBezTo>
                    <a:pt x="107" y="383"/>
                    <a:pt x="112" y="384"/>
                    <a:pt x="117" y="384"/>
                  </a:cubicBezTo>
                  <a:cubicBezTo>
                    <a:pt x="118" y="384"/>
                    <a:pt x="119" y="384"/>
                    <a:pt x="120" y="384"/>
                  </a:cubicBezTo>
                  <a:cubicBezTo>
                    <a:pt x="150" y="386"/>
                    <a:pt x="230" y="368"/>
                    <a:pt x="254" y="358"/>
                  </a:cubicBezTo>
                  <a:cubicBezTo>
                    <a:pt x="279" y="346"/>
                    <a:pt x="272" y="335"/>
                    <a:pt x="264" y="330"/>
                  </a:cubicBezTo>
                  <a:cubicBezTo>
                    <a:pt x="259" y="325"/>
                    <a:pt x="231" y="310"/>
                    <a:pt x="218" y="302"/>
                  </a:cubicBezTo>
                  <a:cubicBezTo>
                    <a:pt x="214" y="305"/>
                    <a:pt x="211" y="306"/>
                    <a:pt x="208" y="309"/>
                  </a:cubicBezTo>
                  <a:cubicBezTo>
                    <a:pt x="231" y="323"/>
                    <a:pt x="240" y="330"/>
                    <a:pt x="245" y="334"/>
                  </a:cubicBezTo>
                  <a:cubicBezTo>
                    <a:pt x="247" y="336"/>
                    <a:pt x="246" y="337"/>
                    <a:pt x="243" y="338"/>
                  </a:cubicBezTo>
                  <a:cubicBezTo>
                    <a:pt x="242" y="338"/>
                    <a:pt x="241" y="338"/>
                    <a:pt x="240" y="338"/>
                  </a:cubicBezTo>
                  <a:cubicBezTo>
                    <a:pt x="219" y="339"/>
                    <a:pt x="177" y="342"/>
                    <a:pt x="158" y="343"/>
                  </a:cubicBezTo>
                  <a:cubicBezTo>
                    <a:pt x="155" y="343"/>
                    <a:pt x="152" y="344"/>
                    <a:pt x="150" y="344"/>
                  </a:cubicBezTo>
                  <a:cubicBezTo>
                    <a:pt x="155" y="339"/>
                    <a:pt x="160" y="335"/>
                    <a:pt x="163" y="333"/>
                  </a:cubicBezTo>
                  <a:cubicBezTo>
                    <a:pt x="204" y="304"/>
                    <a:pt x="274" y="263"/>
                    <a:pt x="294" y="245"/>
                  </a:cubicBezTo>
                  <a:cubicBezTo>
                    <a:pt x="309" y="232"/>
                    <a:pt x="350" y="192"/>
                    <a:pt x="262" y="1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pic>
        <p:nvPicPr>
          <p:cNvPr id="9" name="Picture 8" descr="A close up of a logo&#10;&#10;Description generated with high confidence">
            <a:extLst>
              <a:ext uri="{FF2B5EF4-FFF2-40B4-BE49-F238E27FC236}">
                <a16:creationId xmlns:a16="http://schemas.microsoft.com/office/drawing/2014/main" id="{4BE3D767-D075-49BB-9EFF-5418499CBD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372"/>
          <a:stretch/>
        </p:blipFill>
        <p:spPr>
          <a:xfrm>
            <a:off x="0" y="914399"/>
            <a:ext cx="5162082" cy="5325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278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931E2-EDD0-4116-93D3-AFB5F385AD78}" type="datetime1">
              <a:rPr lang="en-US" smtClean="0"/>
              <a:t>1/22/2026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CC7432E5-F8E0-41AE-9A6B-AD730338B00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851602"/>
            <a:ext cx="9855200" cy="1005840"/>
          </a:xfrm>
        </p:spPr>
        <p:txBody>
          <a:bodyPr anchor="b">
            <a:noAutofit/>
          </a:bodyPr>
          <a:lstStyle>
            <a:lvl1pPr marL="0" indent="0">
              <a:spcBef>
                <a:spcPts val="300"/>
              </a:spcBef>
              <a:buNone/>
              <a:defRPr sz="1000"/>
            </a:lvl1pPr>
            <a:lvl2pPr marL="228600" indent="0">
              <a:buNone/>
              <a:defRPr sz="1000"/>
            </a:lvl2pPr>
            <a:lvl3pPr marL="457200" indent="0">
              <a:buNone/>
              <a:defRPr sz="10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</a:lstStyle>
          <a:p>
            <a:pPr lvl="0"/>
            <a:r>
              <a:rPr lang="en-US" dirty="0"/>
              <a:t>Reference(s)</a:t>
            </a:r>
          </a:p>
        </p:txBody>
      </p:sp>
    </p:spTree>
    <p:extLst>
      <p:ext uri="{BB962C8B-B14F-4D97-AF65-F5344CB8AC3E}">
        <p14:creationId xmlns:p14="http://schemas.microsoft.com/office/powerpoint/2010/main" val="12248980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2B74B-AB22-448A-A265-268311487055}" type="datetime1">
              <a:rPr lang="en-US" smtClean="0"/>
              <a:t>1/22/2026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CC7432E5-F8E0-41AE-9A6B-AD730338B00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851602"/>
            <a:ext cx="9855200" cy="1005840"/>
          </a:xfrm>
        </p:spPr>
        <p:txBody>
          <a:bodyPr anchor="b">
            <a:noAutofit/>
          </a:bodyPr>
          <a:lstStyle>
            <a:lvl1pPr marL="0" indent="0">
              <a:spcBef>
                <a:spcPts val="300"/>
              </a:spcBef>
              <a:buNone/>
              <a:defRPr sz="1000"/>
            </a:lvl1pPr>
            <a:lvl2pPr marL="228600" indent="0">
              <a:buNone/>
              <a:defRPr sz="1000"/>
            </a:lvl2pPr>
            <a:lvl3pPr marL="457200" indent="0">
              <a:buNone/>
              <a:defRPr sz="10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</a:lstStyle>
          <a:p>
            <a:pPr lvl="0"/>
            <a:r>
              <a:rPr lang="en-US" dirty="0"/>
              <a:t>Reference(s)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61872"/>
            <a:ext cx="5638800" cy="455706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1261872"/>
            <a:ext cx="5638800" cy="455706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715668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1"/>
            <a:ext cx="11277600" cy="8001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64716"/>
            <a:ext cx="5638800" cy="428283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0" y="1264716"/>
            <a:ext cx="5638800" cy="428283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B1101-080C-4B85-AC54-06AFAC4F0A81}" type="datetime1">
              <a:rPr lang="en-US" smtClean="0"/>
              <a:t>1/22/2026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CC7432E5-F8E0-41AE-9A6B-AD730338B00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851602"/>
            <a:ext cx="9855200" cy="1005840"/>
          </a:xfrm>
        </p:spPr>
        <p:txBody>
          <a:bodyPr anchor="b">
            <a:noAutofit/>
          </a:bodyPr>
          <a:lstStyle>
            <a:lvl1pPr marL="0" indent="0">
              <a:spcBef>
                <a:spcPts val="300"/>
              </a:spcBef>
              <a:buNone/>
              <a:defRPr sz="1000"/>
            </a:lvl1pPr>
            <a:lvl2pPr marL="228600" indent="0">
              <a:buNone/>
              <a:defRPr sz="1000"/>
            </a:lvl2pPr>
            <a:lvl3pPr marL="457200" indent="0">
              <a:buNone/>
              <a:defRPr sz="10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</a:lstStyle>
          <a:p>
            <a:pPr lvl="0"/>
            <a:r>
              <a:rPr lang="en-US" dirty="0"/>
              <a:t>Reference(s)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92998"/>
            <a:ext cx="5638800" cy="413630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6000" y="1692998"/>
            <a:ext cx="5638800" cy="413630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6472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11277600" cy="800100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170432" y="5440680"/>
            <a:ext cx="9875520" cy="365760"/>
          </a:xfrm>
          <a:prstGeom prst="roundRect">
            <a:avLst/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 sz="16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enter caption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588B8-10AE-4A18-A901-70972D5E175A}" type="datetime1">
              <a:rPr lang="en-US" smtClean="0"/>
              <a:t>1/22/2026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CC7432E5-F8E0-41AE-9A6B-AD730338B00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851602"/>
            <a:ext cx="9855200" cy="1005840"/>
          </a:xfrm>
        </p:spPr>
        <p:txBody>
          <a:bodyPr anchor="b">
            <a:noAutofit/>
          </a:bodyPr>
          <a:lstStyle>
            <a:lvl1pPr marL="0" indent="0">
              <a:spcBef>
                <a:spcPts val="300"/>
              </a:spcBef>
              <a:buNone/>
              <a:defRPr sz="1000"/>
            </a:lvl1pPr>
            <a:lvl2pPr marL="228600" indent="0">
              <a:buNone/>
              <a:defRPr sz="1000"/>
            </a:lvl2pPr>
            <a:lvl3pPr marL="457200" indent="0">
              <a:buNone/>
              <a:defRPr sz="10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</a:lstStyle>
          <a:p>
            <a:pPr lvl="0"/>
            <a:r>
              <a:rPr lang="en-US" dirty="0"/>
              <a:t>Reference(s)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0476"/>
            <a:ext cx="11277600" cy="418522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494219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4230D-527C-497C-AE7B-88F10673E221}" type="datetime1">
              <a:rPr lang="en-US" smtClean="0"/>
              <a:t>1/22/2026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CC7432E5-F8E0-41AE-9A6B-AD730338B00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170432" y="5440680"/>
            <a:ext cx="9875520" cy="361950"/>
          </a:xfrm>
          <a:prstGeom prst="roundRect">
            <a:avLst/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Click to enter caption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851602"/>
            <a:ext cx="9855200" cy="1005840"/>
          </a:xfrm>
        </p:spPr>
        <p:txBody>
          <a:bodyPr anchor="b">
            <a:noAutofit/>
          </a:bodyPr>
          <a:lstStyle>
            <a:lvl1pPr marL="0" indent="0">
              <a:spcBef>
                <a:spcPts val="300"/>
              </a:spcBef>
              <a:buNone/>
              <a:defRPr sz="1000"/>
            </a:lvl1pPr>
            <a:lvl2pPr marL="228600" indent="0">
              <a:buNone/>
              <a:defRPr sz="1000"/>
            </a:lvl2pPr>
            <a:lvl3pPr marL="457200" indent="0">
              <a:buNone/>
              <a:defRPr sz="10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</a:lstStyle>
          <a:p>
            <a:pPr lvl="0"/>
            <a:r>
              <a:rPr lang="en-US" dirty="0"/>
              <a:t>Reference(s)</a:t>
            </a:r>
          </a:p>
        </p:txBody>
      </p:sp>
    </p:spTree>
    <p:extLst>
      <p:ext uri="{BB962C8B-B14F-4D97-AF65-F5344CB8AC3E}">
        <p14:creationId xmlns:p14="http://schemas.microsoft.com/office/powerpoint/2010/main" val="8086569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93501" y="1028700"/>
            <a:ext cx="11998500" cy="2505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11A09-3DD3-4814-BDCF-935499F15EA0}" type="datetime1">
              <a:rPr lang="en-US" smtClean="0"/>
              <a:t>1/22/2026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CC7432E5-F8E0-41AE-9A6B-AD730338B00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851602"/>
            <a:ext cx="9855200" cy="1005840"/>
          </a:xfrm>
        </p:spPr>
        <p:txBody>
          <a:bodyPr anchor="b">
            <a:normAutofit/>
          </a:bodyPr>
          <a:lstStyle>
            <a:lvl1pPr marL="0" indent="0">
              <a:spcBef>
                <a:spcPts val="300"/>
              </a:spcBef>
              <a:buNone/>
              <a:defRPr sz="1000"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Reference(s)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8700"/>
            <a:ext cx="11277600" cy="480517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579735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9952511" y="6521477"/>
            <a:ext cx="2143300" cy="3320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193501" y="1028700"/>
            <a:ext cx="11998500" cy="2505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AE3A5-F483-4560-8FF9-FCB3A3589909}" type="datetime1">
              <a:rPr lang="en-US" smtClean="0"/>
              <a:t>1/22/2026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CC7432E5-F8E0-41AE-9A6B-AD730338B00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851602"/>
            <a:ext cx="9855200" cy="1005840"/>
          </a:xfrm>
        </p:spPr>
        <p:txBody>
          <a:bodyPr anchor="b">
            <a:normAutofit/>
          </a:bodyPr>
          <a:lstStyle>
            <a:lvl1pPr marL="0" indent="0">
              <a:spcBef>
                <a:spcPts val="300"/>
              </a:spcBef>
              <a:buNone/>
              <a:defRPr sz="1000"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Reference(s)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8700"/>
            <a:ext cx="11277600" cy="480517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530262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93501" y="1028700"/>
            <a:ext cx="11998500" cy="2505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1012E-D535-4D45-93DD-9B16E0D20A43}" type="datetime1">
              <a:rPr lang="en-US" smtClean="0"/>
              <a:t>1/22/2026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CC7432E5-F8E0-41AE-9A6B-AD730338B00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851602"/>
            <a:ext cx="9855200" cy="1005840"/>
          </a:xfrm>
        </p:spPr>
        <p:txBody>
          <a:bodyPr anchor="b">
            <a:noAutofit/>
          </a:bodyPr>
          <a:lstStyle>
            <a:lvl1pPr marL="0" indent="0">
              <a:spcBef>
                <a:spcPts val="300"/>
              </a:spcBef>
              <a:buNone/>
              <a:defRPr sz="1000"/>
            </a:lvl1pPr>
            <a:lvl2pPr marL="228600" indent="0">
              <a:buNone/>
              <a:defRPr sz="1000"/>
            </a:lvl2pPr>
            <a:lvl3pPr marL="457200" indent="0">
              <a:buNone/>
              <a:defRPr sz="10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</a:lstStyle>
          <a:p>
            <a:pPr lvl="0"/>
            <a:r>
              <a:rPr lang="en-US" dirty="0"/>
              <a:t>Reference(s)</a:t>
            </a:r>
          </a:p>
        </p:txBody>
      </p:sp>
    </p:spTree>
    <p:extLst>
      <p:ext uri="{BB962C8B-B14F-4D97-AF65-F5344CB8AC3E}">
        <p14:creationId xmlns:p14="http://schemas.microsoft.com/office/powerpoint/2010/main" val="21023329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Z_RGB_H_COL.jpg"/>
          <p:cNvPicPr>
            <a:picLocks noChangeAspect="1"/>
          </p:cNvPicPr>
          <p:nvPr userDrawn="1"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5013" y="142426"/>
            <a:ext cx="2664000" cy="879972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241013" y="1692147"/>
            <a:ext cx="11808000" cy="497102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effectLst/>
            </a:endParaRPr>
          </a:p>
        </p:txBody>
      </p:sp>
      <p:sp>
        <p:nvSpPr>
          <p:cNvPr id="13" name="Title 8"/>
          <p:cNvSpPr>
            <a:spLocks noGrp="1"/>
          </p:cNvSpPr>
          <p:nvPr>
            <p:ph type="title" hasCustomPrompt="1"/>
          </p:nvPr>
        </p:nvSpPr>
        <p:spPr>
          <a:xfrm>
            <a:off x="288003" y="1848643"/>
            <a:ext cx="9097012" cy="672000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ct val="90000"/>
              </a:lnSpc>
              <a:defRPr sz="3733" b="1" baseline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 dirty="0"/>
              <a:t>Click to add presentation title</a:t>
            </a:r>
          </a:p>
        </p:txBody>
      </p:sp>
      <p:sp>
        <p:nvSpPr>
          <p:cNvPr id="9" name="Text Placeholder 29"/>
          <p:cNvSpPr>
            <a:spLocks noGrp="1"/>
          </p:cNvSpPr>
          <p:nvPr>
            <p:ph type="body" sz="quarter" idx="11" hasCustomPrompt="1"/>
          </p:nvPr>
        </p:nvSpPr>
        <p:spPr>
          <a:xfrm>
            <a:off x="288003" y="3190258"/>
            <a:ext cx="9097011" cy="1594295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>
              <a:lnSpc>
                <a:spcPts val="1467"/>
              </a:lnSpc>
              <a:spcBef>
                <a:spcPts val="0"/>
              </a:spcBef>
              <a:buNone/>
              <a:defRPr sz="30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Click to add subtitle if necessary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3483441-21AE-4117-994A-6649DC930E5E}"/>
              </a:ext>
            </a:extLst>
          </p:cNvPr>
          <p:cNvSpPr txBox="1"/>
          <p:nvPr userDrawn="1"/>
        </p:nvSpPr>
        <p:spPr>
          <a:xfrm>
            <a:off x="10160000" y="6611781"/>
            <a:ext cx="203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0" baseline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© AstraZeneca 2019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1FCA5801-9220-4E7B-9EDF-28B499B9CC4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883730" y="5865464"/>
            <a:ext cx="1451151" cy="182880"/>
          </a:xfrm>
        </p:spPr>
        <p:txBody>
          <a:bodyPr anchor="t">
            <a:noAutofit/>
          </a:bodyPr>
          <a:lstStyle>
            <a:lvl1pPr marL="0" indent="0">
              <a:spcBef>
                <a:spcPts val="300"/>
              </a:spcBef>
              <a:buNone/>
              <a:defRPr sz="1000">
                <a:solidFill>
                  <a:schemeClr val="bg1"/>
                </a:solidFill>
              </a:defRPr>
            </a:lvl1pPr>
            <a:lvl2pPr marL="228594" indent="0">
              <a:buNone/>
              <a:defRPr/>
            </a:lvl2pPr>
            <a:lvl3pPr marL="457189" indent="0">
              <a:buNone/>
              <a:defRPr/>
            </a:lvl3pPr>
            <a:lvl4pPr marL="685783" indent="0">
              <a:buNone/>
              <a:defRPr/>
            </a:lvl4pPr>
            <a:lvl5pPr marL="914377" indent="0">
              <a:buNone/>
              <a:defRPr/>
            </a:lvl5pPr>
          </a:lstStyle>
          <a:p>
            <a:pPr lvl="0"/>
            <a:r>
              <a:rPr lang="en-US" dirty="0"/>
              <a:t>XX-XXXX-ALL-XXXX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AE57FD-B4CA-4FEC-8695-AC40C5080EF3}"/>
              </a:ext>
            </a:extLst>
          </p:cNvPr>
          <p:cNvSpPr txBox="1"/>
          <p:nvPr userDrawn="1"/>
        </p:nvSpPr>
        <p:spPr>
          <a:xfrm>
            <a:off x="288001" y="5803222"/>
            <a:ext cx="2855248" cy="756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000" dirty="0">
                <a:solidFill>
                  <a:schemeClr val="bg1"/>
                </a:solidFill>
              </a:rPr>
              <a:t>Veeva Vault MedComms Document Number: </a:t>
            </a:r>
            <a:br>
              <a:rPr lang="en-US" sz="1000" dirty="0">
                <a:solidFill>
                  <a:schemeClr val="bg1"/>
                </a:solidFill>
              </a:rPr>
            </a:br>
            <a:r>
              <a:rPr lang="en-US" sz="1000" dirty="0">
                <a:solidFill>
                  <a:schemeClr val="bg1"/>
                </a:solidFill>
              </a:rPr>
              <a:t>Approval Date:</a:t>
            </a:r>
            <a:br>
              <a:rPr lang="en-US" sz="1000" dirty="0">
                <a:solidFill>
                  <a:schemeClr val="bg1"/>
                </a:solidFill>
              </a:rPr>
            </a:br>
            <a:r>
              <a:rPr lang="en-US" sz="1000" dirty="0">
                <a:solidFill>
                  <a:schemeClr val="bg1"/>
                </a:solidFill>
              </a:rPr>
              <a:t>Expiration Date: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15AE65CC-53A8-4B6D-A45D-F840C8C137F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09190" y="6321259"/>
            <a:ext cx="1451151" cy="182880"/>
          </a:xfrm>
        </p:spPr>
        <p:txBody>
          <a:bodyPr anchor="t">
            <a:noAutofit/>
          </a:bodyPr>
          <a:lstStyle>
            <a:lvl1pPr marL="0" indent="0">
              <a:spcBef>
                <a:spcPts val="300"/>
              </a:spcBef>
              <a:buNone/>
              <a:defRPr sz="1000">
                <a:solidFill>
                  <a:schemeClr val="bg1"/>
                </a:solidFill>
              </a:defRPr>
            </a:lvl1pPr>
            <a:lvl2pPr marL="228594" indent="0">
              <a:buNone/>
              <a:defRPr/>
            </a:lvl2pPr>
            <a:lvl3pPr marL="457189" indent="0">
              <a:buNone/>
              <a:defRPr/>
            </a:lvl3pPr>
            <a:lvl4pPr marL="685783" indent="0">
              <a:buNone/>
              <a:defRPr/>
            </a:lvl4pPr>
            <a:lvl5pPr marL="914377" indent="0">
              <a:buNone/>
              <a:defRPr/>
            </a:lvl5pPr>
          </a:lstStyle>
          <a:p>
            <a:pPr lvl="0"/>
            <a:r>
              <a:rPr lang="en-US" dirty="0"/>
              <a:t>MM/YY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C46DDC66-D58B-400F-82BF-795384A740E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04734" y="6097532"/>
            <a:ext cx="1451151" cy="183971"/>
          </a:xfrm>
        </p:spPr>
        <p:txBody>
          <a:bodyPr anchor="t">
            <a:noAutofit/>
          </a:bodyPr>
          <a:lstStyle>
            <a:lvl1pPr marL="0" indent="0">
              <a:spcBef>
                <a:spcPts val="300"/>
              </a:spcBef>
              <a:buNone/>
              <a:defRPr sz="1000">
                <a:solidFill>
                  <a:schemeClr val="bg1"/>
                </a:solidFill>
              </a:defRPr>
            </a:lvl1pPr>
            <a:lvl2pPr marL="228594" indent="0">
              <a:buNone/>
              <a:defRPr/>
            </a:lvl2pPr>
            <a:lvl3pPr marL="457189" indent="0">
              <a:buNone/>
              <a:defRPr/>
            </a:lvl3pPr>
            <a:lvl4pPr marL="685783" indent="0">
              <a:buNone/>
              <a:defRPr/>
            </a:lvl4pPr>
            <a:lvl5pPr marL="914377" indent="0">
              <a:buNone/>
              <a:defRPr/>
            </a:lvl5pPr>
          </a:lstStyle>
          <a:p>
            <a:pPr lvl="0"/>
            <a:r>
              <a:rPr lang="en-US" dirty="0"/>
              <a:t>MM/YY</a:t>
            </a:r>
          </a:p>
        </p:txBody>
      </p:sp>
    </p:spTree>
    <p:extLst>
      <p:ext uri="{BB962C8B-B14F-4D97-AF65-F5344CB8AC3E}">
        <p14:creationId xmlns:p14="http://schemas.microsoft.com/office/powerpoint/2010/main" val="23358615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_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 Placeholder 40"/>
          <p:cNvSpPr>
            <a:spLocks noGrp="1"/>
          </p:cNvSpPr>
          <p:nvPr>
            <p:ph type="body" sz="quarter" idx="10" hasCustomPrompt="1"/>
          </p:nvPr>
        </p:nvSpPr>
        <p:spPr>
          <a:xfrm>
            <a:off x="371474" y="6446611"/>
            <a:ext cx="8838143" cy="184666"/>
          </a:xfrm>
          <a:noFill/>
        </p:spPr>
        <p:txBody>
          <a:bodyPr wrap="square" lIns="0" bIns="0" rtlCol="0" anchor="b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dirty="0"/>
              <a:t>Insert footnotes and references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96A0D2-D0DB-4B60-97BE-272A7CFDB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4" y="390322"/>
            <a:ext cx="10423527" cy="752679"/>
          </a:xfrm>
        </p:spPr>
        <p:txBody>
          <a:bodyPr tIns="0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8088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_Teal">
    <p:bg>
      <p:bgPr>
        <a:gradFill flip="none" rotWithShape="1">
          <a:gsLst>
            <a:gs pos="88000">
              <a:schemeClr val="accent1"/>
            </a:gs>
            <a:gs pos="12000">
              <a:schemeClr val="accent3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766DD8F-4090-4D40-B5D9-2762E9CAF347}"/>
              </a:ext>
            </a:extLst>
          </p:cNvPr>
          <p:cNvSpPr/>
          <p:nvPr userDrawn="1"/>
        </p:nvSpPr>
        <p:spPr>
          <a:xfrm>
            <a:off x="0" y="1851950"/>
            <a:ext cx="12192000" cy="3333508"/>
          </a:xfrm>
          <a:prstGeom prst="rect">
            <a:avLst/>
          </a:prstGeom>
          <a:gradFill flip="none" rotWithShape="1">
            <a:gsLst>
              <a:gs pos="48000">
                <a:schemeClr val="accent4"/>
              </a:gs>
              <a:gs pos="23000">
                <a:schemeClr val="accent4">
                  <a:alpha val="0"/>
                </a:schemeClr>
              </a:gs>
            </a:gsLst>
            <a:lin ang="0" scaled="0"/>
            <a:tileRect/>
          </a:gradFill>
          <a:ln>
            <a:noFill/>
          </a:ln>
          <a:effectLst>
            <a:outerShdw blurRad="127000" dist="38100" dir="5400000" sx="98000" sy="98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2DEDE"/>
              </a:solidFill>
            </a:endParaRPr>
          </a:p>
        </p:txBody>
      </p:sp>
      <p:sp>
        <p:nvSpPr>
          <p:cNvPr id="140" name="Title 1"/>
          <p:cNvSpPr>
            <a:spLocks noGrp="1"/>
          </p:cNvSpPr>
          <p:nvPr>
            <p:ph type="ctrTitle" hasCustomPrompt="1"/>
          </p:nvPr>
        </p:nvSpPr>
        <p:spPr bwMode="black">
          <a:xfrm>
            <a:off x="5499100" y="2645954"/>
            <a:ext cx="6164263" cy="941796"/>
          </a:xfrm>
          <a:prstGeom prst="roundRect">
            <a:avLst>
              <a:gd name="adj" fmla="val 0"/>
            </a:avLst>
          </a:prstGeom>
          <a:noFill/>
        </p:spPr>
        <p:txBody>
          <a:bodyPr vert="horz" wrap="square" lIns="0" tIns="0" rIns="0" bIns="0" anchor="b">
            <a:spAutoFit/>
          </a:bodyPr>
          <a:lstStyle>
            <a:lvl1pPr algn="l">
              <a:defRPr sz="3600" b="1" spc="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4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522642" y="3958923"/>
            <a:ext cx="6140721" cy="556620"/>
          </a:xfr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400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F9F318B-6330-4E45-9AD5-05FE95CE8266}"/>
              </a:ext>
            </a:extLst>
          </p:cNvPr>
          <p:cNvGrpSpPr/>
          <p:nvPr userDrawn="1"/>
        </p:nvGrpSpPr>
        <p:grpSpPr>
          <a:xfrm>
            <a:off x="9398001" y="5954712"/>
            <a:ext cx="2547937" cy="615951"/>
            <a:chOff x="9398001" y="5954712"/>
            <a:chExt cx="2547937" cy="615951"/>
          </a:xfrm>
          <a:solidFill>
            <a:schemeClr val="bg1"/>
          </a:solidFill>
        </p:grpSpPr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33393255-DDA0-449B-89D5-A036B70F59F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98001" y="6291263"/>
              <a:ext cx="2024063" cy="273050"/>
            </a:xfrm>
            <a:custGeom>
              <a:avLst/>
              <a:gdLst>
                <a:gd name="T0" fmla="*/ 101 w 1277"/>
                <a:gd name="T1" fmla="*/ 98 h 171"/>
                <a:gd name="T2" fmla="*/ 150 w 1277"/>
                <a:gd name="T3" fmla="*/ 169 h 171"/>
                <a:gd name="T4" fmla="*/ 0 w 1277"/>
                <a:gd name="T5" fmla="*/ 169 h 171"/>
                <a:gd name="T6" fmla="*/ 107 w 1277"/>
                <a:gd name="T7" fmla="*/ 117 h 171"/>
                <a:gd name="T8" fmla="*/ 208 w 1277"/>
                <a:gd name="T9" fmla="*/ 154 h 171"/>
                <a:gd name="T10" fmla="*/ 207 w 1277"/>
                <a:gd name="T11" fmla="*/ 171 h 171"/>
                <a:gd name="T12" fmla="*/ 178 w 1277"/>
                <a:gd name="T13" fmla="*/ 70 h 171"/>
                <a:gd name="T14" fmla="*/ 253 w 1277"/>
                <a:gd name="T15" fmla="*/ 60 h 171"/>
                <a:gd name="T16" fmla="*/ 201 w 1277"/>
                <a:gd name="T17" fmla="*/ 110 h 171"/>
                <a:gd name="T18" fmla="*/ 286 w 1277"/>
                <a:gd name="T19" fmla="*/ 9 h 171"/>
                <a:gd name="T20" fmla="*/ 266 w 1277"/>
                <a:gd name="T21" fmla="*/ 58 h 171"/>
                <a:gd name="T22" fmla="*/ 311 w 1277"/>
                <a:gd name="T23" fmla="*/ 170 h 171"/>
                <a:gd name="T24" fmla="*/ 318 w 1277"/>
                <a:gd name="T25" fmla="*/ 153 h 171"/>
                <a:gd name="T26" fmla="*/ 332 w 1277"/>
                <a:gd name="T27" fmla="*/ 58 h 171"/>
                <a:gd name="T28" fmla="*/ 309 w 1277"/>
                <a:gd name="T29" fmla="*/ 0 h 171"/>
                <a:gd name="T30" fmla="*/ 373 w 1277"/>
                <a:gd name="T31" fmla="*/ 169 h 171"/>
                <a:gd name="T32" fmla="*/ 417 w 1277"/>
                <a:gd name="T33" fmla="*/ 60 h 171"/>
                <a:gd name="T34" fmla="*/ 373 w 1277"/>
                <a:gd name="T35" fmla="*/ 40 h 171"/>
                <a:gd name="T36" fmla="*/ 545 w 1277"/>
                <a:gd name="T37" fmla="*/ 20 h 171"/>
                <a:gd name="T38" fmla="*/ 545 w 1277"/>
                <a:gd name="T39" fmla="*/ 169 h 171"/>
                <a:gd name="T40" fmla="*/ 571 w 1277"/>
                <a:gd name="T41" fmla="*/ 149 h 171"/>
                <a:gd name="T42" fmla="*/ 545 w 1277"/>
                <a:gd name="T43" fmla="*/ 0 h 171"/>
                <a:gd name="T44" fmla="*/ 826 w 1277"/>
                <a:gd name="T45" fmla="*/ 169 h 171"/>
                <a:gd name="T46" fmla="*/ 860 w 1277"/>
                <a:gd name="T47" fmla="*/ 57 h 171"/>
                <a:gd name="T48" fmla="*/ 889 w 1277"/>
                <a:gd name="T49" fmla="*/ 169 h 171"/>
                <a:gd name="T50" fmla="*/ 909 w 1277"/>
                <a:gd name="T51" fmla="*/ 66 h 171"/>
                <a:gd name="T52" fmla="*/ 826 w 1277"/>
                <a:gd name="T53" fmla="*/ 40 h 171"/>
                <a:gd name="T54" fmla="*/ 1110 w 1277"/>
                <a:gd name="T55" fmla="*/ 155 h 171"/>
                <a:gd name="T56" fmla="*/ 1139 w 1277"/>
                <a:gd name="T57" fmla="*/ 69 h 171"/>
                <a:gd name="T58" fmla="*/ 1048 w 1277"/>
                <a:gd name="T59" fmla="*/ 105 h 171"/>
                <a:gd name="T60" fmla="*/ 1140 w 1277"/>
                <a:gd name="T61" fmla="*/ 138 h 171"/>
                <a:gd name="T62" fmla="*/ 734 w 1277"/>
                <a:gd name="T63" fmla="*/ 52 h 171"/>
                <a:gd name="T64" fmla="*/ 737 w 1277"/>
                <a:gd name="T65" fmla="*/ 171 h 171"/>
                <a:gd name="T66" fmla="*/ 790 w 1277"/>
                <a:gd name="T67" fmla="*/ 81 h 171"/>
                <a:gd name="T68" fmla="*/ 739 w 1277"/>
                <a:gd name="T69" fmla="*/ 155 h 171"/>
                <a:gd name="T70" fmla="*/ 946 w 1277"/>
                <a:gd name="T71" fmla="*/ 91 h 171"/>
                <a:gd name="T72" fmla="*/ 946 w 1277"/>
                <a:gd name="T73" fmla="*/ 91 h 171"/>
                <a:gd name="T74" fmla="*/ 922 w 1277"/>
                <a:gd name="T75" fmla="*/ 102 h 171"/>
                <a:gd name="T76" fmla="*/ 1038 w 1277"/>
                <a:gd name="T77" fmla="*/ 107 h 171"/>
                <a:gd name="T78" fmla="*/ 1011 w 1277"/>
                <a:gd name="T79" fmla="*/ 140 h 171"/>
                <a:gd name="T80" fmla="*/ 1255 w 1277"/>
                <a:gd name="T81" fmla="*/ 169 h 171"/>
                <a:gd name="T82" fmla="*/ 1166 w 1277"/>
                <a:gd name="T83" fmla="*/ 134 h 171"/>
                <a:gd name="T84" fmla="*/ 1251 w 1277"/>
                <a:gd name="T85" fmla="*/ 91 h 171"/>
                <a:gd name="T86" fmla="*/ 1196 w 1277"/>
                <a:gd name="T87" fmla="*/ 68 h 171"/>
                <a:gd name="T88" fmla="*/ 1222 w 1277"/>
                <a:gd name="T89" fmla="*/ 35 h 171"/>
                <a:gd name="T90" fmla="*/ 1274 w 1277"/>
                <a:gd name="T91" fmla="*/ 144 h 171"/>
                <a:gd name="T92" fmla="*/ 1251 w 1277"/>
                <a:gd name="T93" fmla="*/ 105 h 171"/>
                <a:gd name="T94" fmla="*/ 1214 w 1277"/>
                <a:gd name="T95" fmla="*/ 153 h 171"/>
                <a:gd name="T96" fmla="*/ 507 w 1277"/>
                <a:gd name="T97" fmla="*/ 169 h 171"/>
                <a:gd name="T98" fmla="*/ 418 w 1277"/>
                <a:gd name="T99" fmla="*/ 134 h 171"/>
                <a:gd name="T100" fmla="*/ 503 w 1277"/>
                <a:gd name="T101" fmla="*/ 91 h 171"/>
                <a:gd name="T102" fmla="*/ 448 w 1277"/>
                <a:gd name="T103" fmla="*/ 68 h 171"/>
                <a:gd name="T104" fmla="*/ 474 w 1277"/>
                <a:gd name="T105" fmla="*/ 35 h 171"/>
                <a:gd name="T106" fmla="*/ 526 w 1277"/>
                <a:gd name="T107" fmla="*/ 144 h 171"/>
                <a:gd name="T108" fmla="*/ 504 w 1277"/>
                <a:gd name="T109" fmla="*/ 105 h 171"/>
                <a:gd name="T110" fmla="*/ 466 w 1277"/>
                <a:gd name="T111" fmla="*/ 15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77" h="171">
                  <a:moveTo>
                    <a:pt x="50" y="98"/>
                  </a:moveTo>
                  <a:cubicBezTo>
                    <a:pt x="76" y="28"/>
                    <a:pt x="76" y="28"/>
                    <a:pt x="76" y="28"/>
                  </a:cubicBezTo>
                  <a:cubicBezTo>
                    <a:pt x="101" y="98"/>
                    <a:pt x="101" y="98"/>
                    <a:pt x="101" y="98"/>
                  </a:cubicBezTo>
                  <a:lnTo>
                    <a:pt x="50" y="98"/>
                  </a:lnTo>
                  <a:close/>
                  <a:moveTo>
                    <a:pt x="126" y="169"/>
                  </a:moveTo>
                  <a:cubicBezTo>
                    <a:pt x="150" y="169"/>
                    <a:pt x="150" y="169"/>
                    <a:pt x="150" y="169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0" y="169"/>
                    <a:pt x="0" y="169"/>
                    <a:pt x="0" y="169"/>
                  </a:cubicBezTo>
                  <a:cubicBezTo>
                    <a:pt x="24" y="169"/>
                    <a:pt x="24" y="169"/>
                    <a:pt x="24" y="169"/>
                  </a:cubicBezTo>
                  <a:cubicBezTo>
                    <a:pt x="43" y="117"/>
                    <a:pt x="43" y="117"/>
                    <a:pt x="43" y="117"/>
                  </a:cubicBezTo>
                  <a:cubicBezTo>
                    <a:pt x="107" y="117"/>
                    <a:pt x="107" y="117"/>
                    <a:pt x="107" y="117"/>
                  </a:cubicBezTo>
                  <a:lnTo>
                    <a:pt x="126" y="169"/>
                  </a:lnTo>
                  <a:close/>
                  <a:moveTo>
                    <a:pt x="239" y="133"/>
                  </a:moveTo>
                  <a:cubicBezTo>
                    <a:pt x="239" y="147"/>
                    <a:pt x="227" y="154"/>
                    <a:pt x="208" y="154"/>
                  </a:cubicBezTo>
                  <a:cubicBezTo>
                    <a:pt x="193" y="154"/>
                    <a:pt x="182" y="150"/>
                    <a:pt x="177" y="140"/>
                  </a:cubicBezTo>
                  <a:cubicBezTo>
                    <a:pt x="154" y="144"/>
                    <a:pt x="154" y="144"/>
                    <a:pt x="154" y="144"/>
                  </a:cubicBezTo>
                  <a:cubicBezTo>
                    <a:pt x="163" y="162"/>
                    <a:pt x="181" y="171"/>
                    <a:pt x="207" y="171"/>
                  </a:cubicBezTo>
                  <a:cubicBezTo>
                    <a:pt x="243" y="171"/>
                    <a:pt x="261" y="151"/>
                    <a:pt x="261" y="130"/>
                  </a:cubicBezTo>
                  <a:cubicBezTo>
                    <a:pt x="261" y="103"/>
                    <a:pt x="236" y="96"/>
                    <a:pt x="208" y="90"/>
                  </a:cubicBezTo>
                  <a:cubicBezTo>
                    <a:pt x="194" y="88"/>
                    <a:pt x="178" y="83"/>
                    <a:pt x="178" y="70"/>
                  </a:cubicBezTo>
                  <a:cubicBezTo>
                    <a:pt x="178" y="62"/>
                    <a:pt x="187" y="52"/>
                    <a:pt x="204" y="52"/>
                  </a:cubicBezTo>
                  <a:cubicBezTo>
                    <a:pt x="221" y="52"/>
                    <a:pt x="231" y="64"/>
                    <a:pt x="233" y="68"/>
                  </a:cubicBezTo>
                  <a:cubicBezTo>
                    <a:pt x="253" y="60"/>
                    <a:pt x="253" y="60"/>
                    <a:pt x="253" y="60"/>
                  </a:cubicBezTo>
                  <a:cubicBezTo>
                    <a:pt x="244" y="42"/>
                    <a:pt x="225" y="35"/>
                    <a:pt x="206" y="35"/>
                  </a:cubicBezTo>
                  <a:cubicBezTo>
                    <a:pt x="176" y="35"/>
                    <a:pt x="157" y="50"/>
                    <a:pt x="157" y="73"/>
                  </a:cubicBezTo>
                  <a:cubicBezTo>
                    <a:pt x="157" y="100"/>
                    <a:pt x="179" y="105"/>
                    <a:pt x="201" y="110"/>
                  </a:cubicBezTo>
                  <a:cubicBezTo>
                    <a:pt x="220" y="114"/>
                    <a:pt x="239" y="118"/>
                    <a:pt x="239" y="133"/>
                  </a:cubicBezTo>
                  <a:close/>
                  <a:moveTo>
                    <a:pt x="309" y="0"/>
                  </a:moveTo>
                  <a:cubicBezTo>
                    <a:pt x="286" y="9"/>
                    <a:pt x="286" y="9"/>
                    <a:pt x="286" y="9"/>
                  </a:cubicBezTo>
                  <a:cubicBezTo>
                    <a:pt x="286" y="40"/>
                    <a:pt x="286" y="40"/>
                    <a:pt x="286" y="40"/>
                  </a:cubicBezTo>
                  <a:cubicBezTo>
                    <a:pt x="266" y="40"/>
                    <a:pt x="266" y="40"/>
                    <a:pt x="266" y="40"/>
                  </a:cubicBezTo>
                  <a:cubicBezTo>
                    <a:pt x="266" y="58"/>
                    <a:pt x="266" y="58"/>
                    <a:pt x="266" y="58"/>
                  </a:cubicBezTo>
                  <a:cubicBezTo>
                    <a:pt x="286" y="58"/>
                    <a:pt x="286" y="58"/>
                    <a:pt x="286" y="58"/>
                  </a:cubicBezTo>
                  <a:cubicBezTo>
                    <a:pt x="286" y="141"/>
                    <a:pt x="286" y="141"/>
                    <a:pt x="286" y="141"/>
                  </a:cubicBezTo>
                  <a:cubicBezTo>
                    <a:pt x="286" y="158"/>
                    <a:pt x="286" y="170"/>
                    <a:pt x="311" y="170"/>
                  </a:cubicBezTo>
                  <a:cubicBezTo>
                    <a:pt x="319" y="170"/>
                    <a:pt x="328" y="168"/>
                    <a:pt x="332" y="168"/>
                  </a:cubicBezTo>
                  <a:cubicBezTo>
                    <a:pt x="332" y="150"/>
                    <a:pt x="332" y="150"/>
                    <a:pt x="332" y="150"/>
                  </a:cubicBezTo>
                  <a:cubicBezTo>
                    <a:pt x="328" y="151"/>
                    <a:pt x="322" y="153"/>
                    <a:pt x="318" y="153"/>
                  </a:cubicBezTo>
                  <a:cubicBezTo>
                    <a:pt x="309" y="153"/>
                    <a:pt x="309" y="146"/>
                    <a:pt x="309" y="131"/>
                  </a:cubicBezTo>
                  <a:cubicBezTo>
                    <a:pt x="309" y="58"/>
                    <a:pt x="309" y="58"/>
                    <a:pt x="309" y="58"/>
                  </a:cubicBezTo>
                  <a:cubicBezTo>
                    <a:pt x="332" y="58"/>
                    <a:pt x="332" y="58"/>
                    <a:pt x="332" y="58"/>
                  </a:cubicBezTo>
                  <a:cubicBezTo>
                    <a:pt x="332" y="40"/>
                    <a:pt x="332" y="40"/>
                    <a:pt x="332" y="40"/>
                  </a:cubicBezTo>
                  <a:cubicBezTo>
                    <a:pt x="309" y="40"/>
                    <a:pt x="309" y="40"/>
                    <a:pt x="309" y="40"/>
                  </a:cubicBezTo>
                  <a:lnTo>
                    <a:pt x="309" y="0"/>
                  </a:lnTo>
                  <a:close/>
                  <a:moveTo>
                    <a:pt x="351" y="40"/>
                  </a:moveTo>
                  <a:cubicBezTo>
                    <a:pt x="351" y="169"/>
                    <a:pt x="351" y="169"/>
                    <a:pt x="351" y="169"/>
                  </a:cubicBezTo>
                  <a:cubicBezTo>
                    <a:pt x="373" y="169"/>
                    <a:pt x="373" y="169"/>
                    <a:pt x="373" y="169"/>
                  </a:cubicBezTo>
                  <a:cubicBezTo>
                    <a:pt x="373" y="110"/>
                    <a:pt x="373" y="110"/>
                    <a:pt x="373" y="110"/>
                  </a:cubicBezTo>
                  <a:cubicBezTo>
                    <a:pt x="373" y="99"/>
                    <a:pt x="373" y="86"/>
                    <a:pt x="379" y="76"/>
                  </a:cubicBezTo>
                  <a:cubicBezTo>
                    <a:pt x="386" y="65"/>
                    <a:pt x="396" y="60"/>
                    <a:pt x="417" y="60"/>
                  </a:cubicBezTo>
                  <a:cubicBezTo>
                    <a:pt x="417" y="38"/>
                    <a:pt x="417" y="38"/>
                    <a:pt x="417" y="38"/>
                  </a:cubicBezTo>
                  <a:cubicBezTo>
                    <a:pt x="408" y="38"/>
                    <a:pt x="385" y="39"/>
                    <a:pt x="373" y="63"/>
                  </a:cubicBezTo>
                  <a:cubicBezTo>
                    <a:pt x="373" y="40"/>
                    <a:pt x="373" y="40"/>
                    <a:pt x="373" y="40"/>
                  </a:cubicBezTo>
                  <a:lnTo>
                    <a:pt x="351" y="40"/>
                  </a:lnTo>
                  <a:close/>
                  <a:moveTo>
                    <a:pt x="545" y="0"/>
                  </a:moveTo>
                  <a:cubicBezTo>
                    <a:pt x="545" y="20"/>
                    <a:pt x="545" y="20"/>
                    <a:pt x="545" y="20"/>
                  </a:cubicBezTo>
                  <a:cubicBezTo>
                    <a:pt x="641" y="20"/>
                    <a:pt x="641" y="20"/>
                    <a:pt x="641" y="20"/>
                  </a:cubicBezTo>
                  <a:cubicBezTo>
                    <a:pt x="545" y="147"/>
                    <a:pt x="545" y="147"/>
                    <a:pt x="545" y="147"/>
                  </a:cubicBezTo>
                  <a:cubicBezTo>
                    <a:pt x="545" y="169"/>
                    <a:pt x="545" y="169"/>
                    <a:pt x="545" y="169"/>
                  </a:cubicBezTo>
                  <a:cubicBezTo>
                    <a:pt x="669" y="169"/>
                    <a:pt x="669" y="169"/>
                    <a:pt x="669" y="169"/>
                  </a:cubicBezTo>
                  <a:cubicBezTo>
                    <a:pt x="669" y="149"/>
                    <a:pt x="669" y="149"/>
                    <a:pt x="669" y="149"/>
                  </a:cubicBezTo>
                  <a:cubicBezTo>
                    <a:pt x="571" y="149"/>
                    <a:pt x="571" y="149"/>
                    <a:pt x="571" y="149"/>
                  </a:cubicBezTo>
                  <a:cubicBezTo>
                    <a:pt x="667" y="21"/>
                    <a:pt x="667" y="21"/>
                    <a:pt x="667" y="21"/>
                  </a:cubicBezTo>
                  <a:cubicBezTo>
                    <a:pt x="667" y="0"/>
                    <a:pt x="667" y="0"/>
                    <a:pt x="667" y="0"/>
                  </a:cubicBezTo>
                  <a:lnTo>
                    <a:pt x="545" y="0"/>
                  </a:lnTo>
                  <a:close/>
                  <a:moveTo>
                    <a:pt x="805" y="40"/>
                  </a:moveTo>
                  <a:cubicBezTo>
                    <a:pt x="805" y="169"/>
                    <a:pt x="805" y="169"/>
                    <a:pt x="805" y="169"/>
                  </a:cubicBezTo>
                  <a:cubicBezTo>
                    <a:pt x="826" y="169"/>
                    <a:pt x="826" y="169"/>
                    <a:pt x="826" y="169"/>
                  </a:cubicBezTo>
                  <a:cubicBezTo>
                    <a:pt x="826" y="96"/>
                    <a:pt x="826" y="96"/>
                    <a:pt x="826" y="96"/>
                  </a:cubicBezTo>
                  <a:cubicBezTo>
                    <a:pt x="826" y="86"/>
                    <a:pt x="826" y="77"/>
                    <a:pt x="836" y="67"/>
                  </a:cubicBezTo>
                  <a:cubicBezTo>
                    <a:pt x="843" y="60"/>
                    <a:pt x="851" y="57"/>
                    <a:pt x="860" y="57"/>
                  </a:cubicBezTo>
                  <a:cubicBezTo>
                    <a:pt x="872" y="57"/>
                    <a:pt x="884" y="63"/>
                    <a:pt x="888" y="75"/>
                  </a:cubicBezTo>
                  <a:cubicBezTo>
                    <a:pt x="889" y="79"/>
                    <a:pt x="889" y="83"/>
                    <a:pt x="889" y="96"/>
                  </a:cubicBezTo>
                  <a:cubicBezTo>
                    <a:pt x="889" y="169"/>
                    <a:pt x="889" y="169"/>
                    <a:pt x="889" y="169"/>
                  </a:cubicBezTo>
                  <a:cubicBezTo>
                    <a:pt x="911" y="169"/>
                    <a:pt x="911" y="169"/>
                    <a:pt x="911" y="169"/>
                  </a:cubicBezTo>
                  <a:cubicBezTo>
                    <a:pt x="911" y="93"/>
                    <a:pt x="911" y="93"/>
                    <a:pt x="911" y="93"/>
                  </a:cubicBezTo>
                  <a:cubicBezTo>
                    <a:pt x="911" y="82"/>
                    <a:pt x="911" y="74"/>
                    <a:pt x="909" y="66"/>
                  </a:cubicBezTo>
                  <a:cubicBezTo>
                    <a:pt x="902" y="45"/>
                    <a:pt x="883" y="37"/>
                    <a:pt x="866" y="37"/>
                  </a:cubicBezTo>
                  <a:cubicBezTo>
                    <a:pt x="859" y="37"/>
                    <a:pt x="838" y="39"/>
                    <a:pt x="826" y="60"/>
                  </a:cubicBezTo>
                  <a:cubicBezTo>
                    <a:pt x="826" y="40"/>
                    <a:pt x="826" y="40"/>
                    <a:pt x="826" y="40"/>
                  </a:cubicBezTo>
                  <a:lnTo>
                    <a:pt x="805" y="40"/>
                  </a:lnTo>
                  <a:close/>
                  <a:moveTo>
                    <a:pt x="1140" y="138"/>
                  </a:moveTo>
                  <a:cubicBezTo>
                    <a:pt x="1136" y="147"/>
                    <a:pt x="1127" y="155"/>
                    <a:pt x="1110" y="155"/>
                  </a:cubicBezTo>
                  <a:cubicBezTo>
                    <a:pt x="1096" y="155"/>
                    <a:pt x="1072" y="145"/>
                    <a:pt x="1072" y="103"/>
                  </a:cubicBezTo>
                  <a:cubicBezTo>
                    <a:pt x="1072" y="92"/>
                    <a:pt x="1074" y="51"/>
                    <a:pt x="1109" y="51"/>
                  </a:cubicBezTo>
                  <a:cubicBezTo>
                    <a:pt x="1127" y="51"/>
                    <a:pt x="1135" y="61"/>
                    <a:pt x="1139" y="69"/>
                  </a:cubicBezTo>
                  <a:cubicBezTo>
                    <a:pt x="1159" y="61"/>
                    <a:pt x="1159" y="61"/>
                    <a:pt x="1159" y="61"/>
                  </a:cubicBezTo>
                  <a:cubicBezTo>
                    <a:pt x="1147" y="40"/>
                    <a:pt x="1124" y="35"/>
                    <a:pt x="1108" y="35"/>
                  </a:cubicBezTo>
                  <a:cubicBezTo>
                    <a:pt x="1067" y="35"/>
                    <a:pt x="1048" y="68"/>
                    <a:pt x="1048" y="105"/>
                  </a:cubicBezTo>
                  <a:cubicBezTo>
                    <a:pt x="1048" y="136"/>
                    <a:pt x="1065" y="171"/>
                    <a:pt x="1110" y="171"/>
                  </a:cubicBezTo>
                  <a:cubicBezTo>
                    <a:pt x="1137" y="171"/>
                    <a:pt x="1151" y="158"/>
                    <a:pt x="1159" y="146"/>
                  </a:cubicBezTo>
                  <a:lnTo>
                    <a:pt x="1140" y="138"/>
                  </a:lnTo>
                  <a:close/>
                  <a:moveTo>
                    <a:pt x="700" y="91"/>
                  </a:moveTo>
                  <a:cubicBezTo>
                    <a:pt x="769" y="91"/>
                    <a:pt x="769" y="91"/>
                    <a:pt x="769" y="91"/>
                  </a:cubicBezTo>
                  <a:cubicBezTo>
                    <a:pt x="767" y="57"/>
                    <a:pt x="747" y="52"/>
                    <a:pt x="734" y="52"/>
                  </a:cubicBezTo>
                  <a:cubicBezTo>
                    <a:pt x="716" y="52"/>
                    <a:pt x="703" y="65"/>
                    <a:pt x="700" y="91"/>
                  </a:cubicBezTo>
                  <a:close/>
                  <a:moveTo>
                    <a:pt x="786" y="144"/>
                  </a:moveTo>
                  <a:cubicBezTo>
                    <a:pt x="779" y="157"/>
                    <a:pt x="765" y="171"/>
                    <a:pt x="737" y="171"/>
                  </a:cubicBezTo>
                  <a:cubicBezTo>
                    <a:pt x="699" y="171"/>
                    <a:pt x="677" y="145"/>
                    <a:pt x="677" y="102"/>
                  </a:cubicBezTo>
                  <a:cubicBezTo>
                    <a:pt x="677" y="54"/>
                    <a:pt x="709" y="35"/>
                    <a:pt x="736" y="35"/>
                  </a:cubicBezTo>
                  <a:cubicBezTo>
                    <a:pt x="760" y="35"/>
                    <a:pt x="782" y="48"/>
                    <a:pt x="790" y="81"/>
                  </a:cubicBezTo>
                  <a:cubicBezTo>
                    <a:pt x="792" y="91"/>
                    <a:pt x="792" y="101"/>
                    <a:pt x="792" y="107"/>
                  </a:cubicBezTo>
                  <a:cubicBezTo>
                    <a:pt x="700" y="107"/>
                    <a:pt x="700" y="107"/>
                    <a:pt x="700" y="107"/>
                  </a:cubicBezTo>
                  <a:cubicBezTo>
                    <a:pt x="699" y="128"/>
                    <a:pt x="708" y="155"/>
                    <a:pt x="739" y="155"/>
                  </a:cubicBezTo>
                  <a:cubicBezTo>
                    <a:pt x="751" y="155"/>
                    <a:pt x="760" y="149"/>
                    <a:pt x="765" y="140"/>
                  </a:cubicBezTo>
                  <a:lnTo>
                    <a:pt x="786" y="144"/>
                  </a:lnTo>
                  <a:close/>
                  <a:moveTo>
                    <a:pt x="946" y="91"/>
                  </a:moveTo>
                  <a:cubicBezTo>
                    <a:pt x="1014" y="91"/>
                    <a:pt x="1014" y="91"/>
                    <a:pt x="1014" y="91"/>
                  </a:cubicBezTo>
                  <a:cubicBezTo>
                    <a:pt x="1012" y="57"/>
                    <a:pt x="993" y="52"/>
                    <a:pt x="980" y="52"/>
                  </a:cubicBezTo>
                  <a:cubicBezTo>
                    <a:pt x="961" y="52"/>
                    <a:pt x="948" y="65"/>
                    <a:pt x="946" y="91"/>
                  </a:cubicBezTo>
                  <a:close/>
                  <a:moveTo>
                    <a:pt x="1032" y="144"/>
                  </a:moveTo>
                  <a:cubicBezTo>
                    <a:pt x="1025" y="157"/>
                    <a:pt x="1010" y="171"/>
                    <a:pt x="982" y="171"/>
                  </a:cubicBezTo>
                  <a:cubicBezTo>
                    <a:pt x="944" y="171"/>
                    <a:pt x="922" y="145"/>
                    <a:pt x="922" y="102"/>
                  </a:cubicBezTo>
                  <a:cubicBezTo>
                    <a:pt x="922" y="54"/>
                    <a:pt x="954" y="35"/>
                    <a:pt x="981" y="35"/>
                  </a:cubicBezTo>
                  <a:cubicBezTo>
                    <a:pt x="1005" y="35"/>
                    <a:pt x="1028" y="48"/>
                    <a:pt x="1035" y="81"/>
                  </a:cubicBezTo>
                  <a:cubicBezTo>
                    <a:pt x="1038" y="91"/>
                    <a:pt x="1038" y="101"/>
                    <a:pt x="1038" y="107"/>
                  </a:cubicBezTo>
                  <a:cubicBezTo>
                    <a:pt x="945" y="107"/>
                    <a:pt x="945" y="107"/>
                    <a:pt x="945" y="107"/>
                  </a:cubicBezTo>
                  <a:cubicBezTo>
                    <a:pt x="945" y="128"/>
                    <a:pt x="954" y="155"/>
                    <a:pt x="984" y="155"/>
                  </a:cubicBezTo>
                  <a:cubicBezTo>
                    <a:pt x="997" y="155"/>
                    <a:pt x="1005" y="149"/>
                    <a:pt x="1011" y="140"/>
                  </a:cubicBezTo>
                  <a:lnTo>
                    <a:pt x="1032" y="144"/>
                  </a:lnTo>
                  <a:close/>
                  <a:moveTo>
                    <a:pt x="1277" y="169"/>
                  </a:moveTo>
                  <a:cubicBezTo>
                    <a:pt x="1255" y="169"/>
                    <a:pt x="1255" y="169"/>
                    <a:pt x="1255" y="169"/>
                  </a:cubicBezTo>
                  <a:cubicBezTo>
                    <a:pt x="1255" y="169"/>
                    <a:pt x="1253" y="160"/>
                    <a:pt x="1252" y="150"/>
                  </a:cubicBezTo>
                  <a:cubicBezTo>
                    <a:pt x="1246" y="157"/>
                    <a:pt x="1234" y="171"/>
                    <a:pt x="1209" y="171"/>
                  </a:cubicBezTo>
                  <a:cubicBezTo>
                    <a:pt x="1184" y="171"/>
                    <a:pt x="1166" y="156"/>
                    <a:pt x="1166" y="134"/>
                  </a:cubicBezTo>
                  <a:cubicBezTo>
                    <a:pt x="1166" y="127"/>
                    <a:pt x="1168" y="121"/>
                    <a:pt x="1171" y="115"/>
                  </a:cubicBezTo>
                  <a:cubicBezTo>
                    <a:pt x="1179" y="104"/>
                    <a:pt x="1192" y="95"/>
                    <a:pt x="1231" y="92"/>
                  </a:cubicBezTo>
                  <a:cubicBezTo>
                    <a:pt x="1251" y="91"/>
                    <a:pt x="1251" y="91"/>
                    <a:pt x="1251" y="91"/>
                  </a:cubicBezTo>
                  <a:cubicBezTo>
                    <a:pt x="1251" y="87"/>
                    <a:pt x="1251" y="87"/>
                    <a:pt x="1251" y="87"/>
                  </a:cubicBezTo>
                  <a:cubicBezTo>
                    <a:pt x="1251" y="74"/>
                    <a:pt x="1251" y="52"/>
                    <a:pt x="1222" y="52"/>
                  </a:cubicBezTo>
                  <a:cubicBezTo>
                    <a:pt x="1204" y="52"/>
                    <a:pt x="1198" y="60"/>
                    <a:pt x="1196" y="68"/>
                  </a:cubicBezTo>
                  <a:cubicBezTo>
                    <a:pt x="1176" y="60"/>
                    <a:pt x="1176" y="60"/>
                    <a:pt x="1176" y="60"/>
                  </a:cubicBezTo>
                  <a:cubicBezTo>
                    <a:pt x="1176" y="59"/>
                    <a:pt x="1177" y="59"/>
                    <a:pt x="1177" y="58"/>
                  </a:cubicBezTo>
                  <a:cubicBezTo>
                    <a:pt x="1185" y="44"/>
                    <a:pt x="1200" y="35"/>
                    <a:pt x="1222" y="35"/>
                  </a:cubicBezTo>
                  <a:cubicBezTo>
                    <a:pt x="1233" y="35"/>
                    <a:pt x="1249" y="38"/>
                    <a:pt x="1259" y="46"/>
                  </a:cubicBezTo>
                  <a:cubicBezTo>
                    <a:pt x="1273" y="57"/>
                    <a:pt x="1273" y="78"/>
                    <a:pt x="1273" y="78"/>
                  </a:cubicBezTo>
                  <a:cubicBezTo>
                    <a:pt x="1274" y="144"/>
                    <a:pt x="1274" y="144"/>
                    <a:pt x="1274" y="144"/>
                  </a:cubicBezTo>
                  <a:cubicBezTo>
                    <a:pt x="1274" y="144"/>
                    <a:pt x="1275" y="163"/>
                    <a:pt x="1277" y="169"/>
                  </a:cubicBezTo>
                  <a:close/>
                  <a:moveTo>
                    <a:pt x="1248" y="133"/>
                  </a:moveTo>
                  <a:cubicBezTo>
                    <a:pt x="1251" y="126"/>
                    <a:pt x="1251" y="123"/>
                    <a:pt x="1251" y="105"/>
                  </a:cubicBezTo>
                  <a:cubicBezTo>
                    <a:pt x="1243" y="106"/>
                    <a:pt x="1232" y="108"/>
                    <a:pt x="1218" y="110"/>
                  </a:cubicBezTo>
                  <a:cubicBezTo>
                    <a:pt x="1194" y="116"/>
                    <a:pt x="1190" y="125"/>
                    <a:pt x="1190" y="134"/>
                  </a:cubicBezTo>
                  <a:cubicBezTo>
                    <a:pt x="1190" y="144"/>
                    <a:pt x="1198" y="153"/>
                    <a:pt x="1214" y="153"/>
                  </a:cubicBezTo>
                  <a:cubicBezTo>
                    <a:pt x="1229" y="153"/>
                    <a:pt x="1242" y="147"/>
                    <a:pt x="1248" y="133"/>
                  </a:cubicBezTo>
                  <a:close/>
                  <a:moveTo>
                    <a:pt x="530" y="169"/>
                  </a:moveTo>
                  <a:cubicBezTo>
                    <a:pt x="507" y="169"/>
                    <a:pt x="507" y="169"/>
                    <a:pt x="507" y="169"/>
                  </a:cubicBezTo>
                  <a:cubicBezTo>
                    <a:pt x="507" y="169"/>
                    <a:pt x="505" y="160"/>
                    <a:pt x="505" y="150"/>
                  </a:cubicBezTo>
                  <a:cubicBezTo>
                    <a:pt x="498" y="157"/>
                    <a:pt x="486" y="171"/>
                    <a:pt x="462" y="171"/>
                  </a:cubicBezTo>
                  <a:cubicBezTo>
                    <a:pt x="437" y="171"/>
                    <a:pt x="418" y="156"/>
                    <a:pt x="418" y="134"/>
                  </a:cubicBezTo>
                  <a:cubicBezTo>
                    <a:pt x="418" y="127"/>
                    <a:pt x="420" y="121"/>
                    <a:pt x="424" y="115"/>
                  </a:cubicBezTo>
                  <a:cubicBezTo>
                    <a:pt x="431" y="104"/>
                    <a:pt x="445" y="95"/>
                    <a:pt x="483" y="92"/>
                  </a:cubicBezTo>
                  <a:cubicBezTo>
                    <a:pt x="503" y="91"/>
                    <a:pt x="503" y="91"/>
                    <a:pt x="503" y="91"/>
                  </a:cubicBezTo>
                  <a:cubicBezTo>
                    <a:pt x="503" y="87"/>
                    <a:pt x="503" y="87"/>
                    <a:pt x="503" y="87"/>
                  </a:cubicBezTo>
                  <a:cubicBezTo>
                    <a:pt x="503" y="74"/>
                    <a:pt x="503" y="52"/>
                    <a:pt x="475" y="52"/>
                  </a:cubicBezTo>
                  <a:cubicBezTo>
                    <a:pt x="457" y="52"/>
                    <a:pt x="450" y="60"/>
                    <a:pt x="448" y="68"/>
                  </a:cubicBezTo>
                  <a:cubicBezTo>
                    <a:pt x="428" y="60"/>
                    <a:pt x="428" y="60"/>
                    <a:pt x="428" y="60"/>
                  </a:cubicBezTo>
                  <a:cubicBezTo>
                    <a:pt x="429" y="59"/>
                    <a:pt x="429" y="59"/>
                    <a:pt x="429" y="58"/>
                  </a:cubicBezTo>
                  <a:cubicBezTo>
                    <a:pt x="437" y="44"/>
                    <a:pt x="452" y="35"/>
                    <a:pt x="474" y="35"/>
                  </a:cubicBezTo>
                  <a:cubicBezTo>
                    <a:pt x="486" y="35"/>
                    <a:pt x="501" y="38"/>
                    <a:pt x="511" y="46"/>
                  </a:cubicBezTo>
                  <a:cubicBezTo>
                    <a:pt x="526" y="57"/>
                    <a:pt x="525" y="78"/>
                    <a:pt x="525" y="78"/>
                  </a:cubicBezTo>
                  <a:cubicBezTo>
                    <a:pt x="526" y="144"/>
                    <a:pt x="526" y="144"/>
                    <a:pt x="526" y="144"/>
                  </a:cubicBezTo>
                  <a:cubicBezTo>
                    <a:pt x="526" y="144"/>
                    <a:pt x="527" y="163"/>
                    <a:pt x="530" y="169"/>
                  </a:cubicBezTo>
                  <a:close/>
                  <a:moveTo>
                    <a:pt x="500" y="133"/>
                  </a:moveTo>
                  <a:cubicBezTo>
                    <a:pt x="503" y="126"/>
                    <a:pt x="504" y="123"/>
                    <a:pt x="504" y="105"/>
                  </a:cubicBezTo>
                  <a:cubicBezTo>
                    <a:pt x="495" y="106"/>
                    <a:pt x="484" y="108"/>
                    <a:pt x="470" y="110"/>
                  </a:cubicBezTo>
                  <a:cubicBezTo>
                    <a:pt x="446" y="116"/>
                    <a:pt x="442" y="125"/>
                    <a:pt x="442" y="134"/>
                  </a:cubicBezTo>
                  <a:cubicBezTo>
                    <a:pt x="442" y="144"/>
                    <a:pt x="450" y="153"/>
                    <a:pt x="466" y="153"/>
                  </a:cubicBezTo>
                  <a:cubicBezTo>
                    <a:pt x="481" y="153"/>
                    <a:pt x="494" y="147"/>
                    <a:pt x="500" y="1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036C7058-9121-4F92-A3AB-68E58BC0128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390313" y="5954712"/>
              <a:ext cx="555625" cy="615951"/>
            </a:xfrm>
            <a:custGeom>
              <a:avLst/>
              <a:gdLst>
                <a:gd name="T0" fmla="*/ 161 w 350"/>
                <a:gd name="T1" fmla="*/ 271 h 386"/>
                <a:gd name="T2" fmla="*/ 151 w 350"/>
                <a:gd name="T3" fmla="*/ 278 h 386"/>
                <a:gd name="T4" fmla="*/ 22 w 350"/>
                <a:gd name="T5" fmla="*/ 211 h 386"/>
                <a:gd name="T6" fmla="*/ 2 w 350"/>
                <a:gd name="T7" fmla="*/ 189 h 386"/>
                <a:gd name="T8" fmla="*/ 49 w 350"/>
                <a:gd name="T9" fmla="*/ 115 h 386"/>
                <a:gd name="T10" fmla="*/ 174 w 350"/>
                <a:gd name="T11" fmla="*/ 3 h 386"/>
                <a:gd name="T12" fmla="*/ 211 w 350"/>
                <a:gd name="T13" fmla="*/ 140 h 386"/>
                <a:gd name="T14" fmla="*/ 170 w 350"/>
                <a:gd name="T15" fmla="*/ 128 h 386"/>
                <a:gd name="T16" fmla="*/ 164 w 350"/>
                <a:gd name="T17" fmla="*/ 79 h 386"/>
                <a:gd name="T18" fmla="*/ 157 w 350"/>
                <a:gd name="T19" fmla="*/ 66 h 386"/>
                <a:gd name="T20" fmla="*/ 133 w 350"/>
                <a:gd name="T21" fmla="*/ 85 h 386"/>
                <a:gd name="T22" fmla="*/ 103 w 350"/>
                <a:gd name="T23" fmla="*/ 116 h 386"/>
                <a:gd name="T24" fmla="*/ 80 w 350"/>
                <a:gd name="T25" fmla="*/ 123 h 386"/>
                <a:gd name="T26" fmla="*/ 78 w 350"/>
                <a:gd name="T27" fmla="*/ 141 h 386"/>
                <a:gd name="T28" fmla="*/ 61 w 350"/>
                <a:gd name="T29" fmla="*/ 158 h 386"/>
                <a:gd name="T30" fmla="*/ 29 w 350"/>
                <a:gd name="T31" fmla="*/ 192 h 386"/>
                <a:gd name="T32" fmla="*/ 47 w 350"/>
                <a:gd name="T33" fmla="*/ 208 h 386"/>
                <a:gd name="T34" fmla="*/ 161 w 350"/>
                <a:gd name="T35" fmla="*/ 271 h 386"/>
                <a:gd name="T36" fmla="*/ 262 w 350"/>
                <a:gd name="T37" fmla="*/ 161 h 386"/>
                <a:gd name="T38" fmla="*/ 108 w 350"/>
                <a:gd name="T39" fmla="*/ 121 h 386"/>
                <a:gd name="T40" fmla="*/ 85 w 350"/>
                <a:gd name="T41" fmla="*/ 147 h 386"/>
                <a:gd name="T42" fmla="*/ 143 w 350"/>
                <a:gd name="T43" fmla="*/ 232 h 386"/>
                <a:gd name="T44" fmla="*/ 204 w 350"/>
                <a:gd name="T45" fmla="*/ 224 h 386"/>
                <a:gd name="T46" fmla="*/ 205 w 350"/>
                <a:gd name="T47" fmla="*/ 220 h 386"/>
                <a:gd name="T48" fmla="*/ 210 w 350"/>
                <a:gd name="T49" fmla="*/ 190 h 386"/>
                <a:gd name="T50" fmla="*/ 174 w 350"/>
                <a:gd name="T51" fmla="*/ 174 h 386"/>
                <a:gd name="T52" fmla="*/ 176 w 350"/>
                <a:gd name="T53" fmla="*/ 213 h 386"/>
                <a:gd name="T54" fmla="*/ 176 w 350"/>
                <a:gd name="T55" fmla="*/ 217 h 386"/>
                <a:gd name="T56" fmla="*/ 158 w 350"/>
                <a:gd name="T57" fmla="*/ 229 h 386"/>
                <a:gd name="T58" fmla="*/ 99 w 350"/>
                <a:gd name="T59" fmla="*/ 141 h 386"/>
                <a:gd name="T60" fmla="*/ 100 w 350"/>
                <a:gd name="T61" fmla="*/ 139 h 386"/>
                <a:gd name="T62" fmla="*/ 101 w 350"/>
                <a:gd name="T63" fmla="*/ 140 h 386"/>
                <a:gd name="T64" fmla="*/ 101 w 350"/>
                <a:gd name="T65" fmla="*/ 140 h 386"/>
                <a:gd name="T66" fmla="*/ 101 w 350"/>
                <a:gd name="T67" fmla="*/ 140 h 386"/>
                <a:gd name="T68" fmla="*/ 173 w 350"/>
                <a:gd name="T69" fmla="*/ 169 h 386"/>
                <a:gd name="T70" fmla="*/ 210 w 350"/>
                <a:gd name="T71" fmla="*/ 185 h 386"/>
                <a:gd name="T72" fmla="*/ 239 w 350"/>
                <a:gd name="T73" fmla="*/ 199 h 386"/>
                <a:gd name="T74" fmla="*/ 252 w 350"/>
                <a:gd name="T75" fmla="*/ 217 h 386"/>
                <a:gd name="T76" fmla="*/ 90 w 350"/>
                <a:gd name="T77" fmla="*/ 338 h 386"/>
                <a:gd name="T78" fmla="*/ 89 w 350"/>
                <a:gd name="T79" fmla="*/ 339 h 386"/>
                <a:gd name="T80" fmla="*/ 88 w 350"/>
                <a:gd name="T81" fmla="*/ 340 h 386"/>
                <a:gd name="T82" fmla="*/ 88 w 350"/>
                <a:gd name="T83" fmla="*/ 341 h 386"/>
                <a:gd name="T84" fmla="*/ 83 w 350"/>
                <a:gd name="T85" fmla="*/ 356 h 386"/>
                <a:gd name="T86" fmla="*/ 103 w 350"/>
                <a:gd name="T87" fmla="*/ 382 h 386"/>
                <a:gd name="T88" fmla="*/ 117 w 350"/>
                <a:gd name="T89" fmla="*/ 384 h 386"/>
                <a:gd name="T90" fmla="*/ 120 w 350"/>
                <a:gd name="T91" fmla="*/ 384 h 386"/>
                <a:gd name="T92" fmla="*/ 254 w 350"/>
                <a:gd name="T93" fmla="*/ 358 h 386"/>
                <a:gd name="T94" fmla="*/ 264 w 350"/>
                <a:gd name="T95" fmla="*/ 330 h 386"/>
                <a:gd name="T96" fmla="*/ 218 w 350"/>
                <a:gd name="T97" fmla="*/ 302 h 386"/>
                <a:gd name="T98" fmla="*/ 208 w 350"/>
                <a:gd name="T99" fmla="*/ 309 h 386"/>
                <a:gd name="T100" fmla="*/ 245 w 350"/>
                <a:gd name="T101" fmla="*/ 334 h 386"/>
                <a:gd name="T102" fmla="*/ 243 w 350"/>
                <a:gd name="T103" fmla="*/ 338 h 386"/>
                <a:gd name="T104" fmla="*/ 240 w 350"/>
                <a:gd name="T105" fmla="*/ 338 h 386"/>
                <a:gd name="T106" fmla="*/ 158 w 350"/>
                <a:gd name="T107" fmla="*/ 343 h 386"/>
                <a:gd name="T108" fmla="*/ 150 w 350"/>
                <a:gd name="T109" fmla="*/ 344 h 386"/>
                <a:gd name="T110" fmla="*/ 163 w 350"/>
                <a:gd name="T111" fmla="*/ 333 h 386"/>
                <a:gd name="T112" fmla="*/ 294 w 350"/>
                <a:gd name="T113" fmla="*/ 245 h 386"/>
                <a:gd name="T114" fmla="*/ 262 w 350"/>
                <a:gd name="T115" fmla="*/ 161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50" h="386">
                  <a:moveTo>
                    <a:pt x="161" y="271"/>
                  </a:moveTo>
                  <a:cubicBezTo>
                    <a:pt x="158" y="274"/>
                    <a:pt x="154" y="276"/>
                    <a:pt x="151" y="278"/>
                  </a:cubicBezTo>
                  <a:cubicBezTo>
                    <a:pt x="112" y="256"/>
                    <a:pt x="29" y="215"/>
                    <a:pt x="22" y="211"/>
                  </a:cubicBezTo>
                  <a:cubicBezTo>
                    <a:pt x="14" y="207"/>
                    <a:pt x="0" y="202"/>
                    <a:pt x="2" y="189"/>
                  </a:cubicBezTo>
                  <a:cubicBezTo>
                    <a:pt x="4" y="171"/>
                    <a:pt x="36" y="131"/>
                    <a:pt x="49" y="115"/>
                  </a:cubicBezTo>
                  <a:cubicBezTo>
                    <a:pt x="121" y="27"/>
                    <a:pt x="153" y="0"/>
                    <a:pt x="174" y="3"/>
                  </a:cubicBezTo>
                  <a:cubicBezTo>
                    <a:pt x="197" y="6"/>
                    <a:pt x="210" y="29"/>
                    <a:pt x="211" y="140"/>
                  </a:cubicBezTo>
                  <a:cubicBezTo>
                    <a:pt x="199" y="136"/>
                    <a:pt x="185" y="132"/>
                    <a:pt x="170" y="128"/>
                  </a:cubicBezTo>
                  <a:cubicBezTo>
                    <a:pt x="169" y="112"/>
                    <a:pt x="166" y="88"/>
                    <a:pt x="164" y="79"/>
                  </a:cubicBezTo>
                  <a:cubicBezTo>
                    <a:pt x="163" y="70"/>
                    <a:pt x="161" y="66"/>
                    <a:pt x="157" y="66"/>
                  </a:cubicBezTo>
                  <a:cubicBezTo>
                    <a:pt x="153" y="65"/>
                    <a:pt x="143" y="75"/>
                    <a:pt x="133" y="85"/>
                  </a:cubicBezTo>
                  <a:cubicBezTo>
                    <a:pt x="129" y="90"/>
                    <a:pt x="117" y="102"/>
                    <a:pt x="103" y="116"/>
                  </a:cubicBezTo>
                  <a:cubicBezTo>
                    <a:pt x="92" y="115"/>
                    <a:pt x="84" y="117"/>
                    <a:pt x="80" y="123"/>
                  </a:cubicBezTo>
                  <a:cubicBezTo>
                    <a:pt x="77" y="127"/>
                    <a:pt x="76" y="133"/>
                    <a:pt x="78" y="141"/>
                  </a:cubicBezTo>
                  <a:cubicBezTo>
                    <a:pt x="71" y="148"/>
                    <a:pt x="65" y="154"/>
                    <a:pt x="61" y="158"/>
                  </a:cubicBezTo>
                  <a:cubicBezTo>
                    <a:pt x="46" y="173"/>
                    <a:pt x="30" y="186"/>
                    <a:pt x="29" y="192"/>
                  </a:cubicBezTo>
                  <a:cubicBezTo>
                    <a:pt x="28" y="197"/>
                    <a:pt x="36" y="202"/>
                    <a:pt x="47" y="208"/>
                  </a:cubicBezTo>
                  <a:cubicBezTo>
                    <a:pt x="73" y="224"/>
                    <a:pt x="138" y="259"/>
                    <a:pt x="161" y="271"/>
                  </a:cubicBezTo>
                  <a:close/>
                  <a:moveTo>
                    <a:pt x="262" y="161"/>
                  </a:moveTo>
                  <a:cubicBezTo>
                    <a:pt x="237" y="153"/>
                    <a:pt x="174" y="129"/>
                    <a:pt x="108" y="121"/>
                  </a:cubicBezTo>
                  <a:cubicBezTo>
                    <a:pt x="85" y="118"/>
                    <a:pt x="76" y="126"/>
                    <a:pt x="85" y="147"/>
                  </a:cubicBezTo>
                  <a:cubicBezTo>
                    <a:pt x="94" y="169"/>
                    <a:pt x="118" y="205"/>
                    <a:pt x="143" y="232"/>
                  </a:cubicBezTo>
                  <a:cubicBezTo>
                    <a:pt x="169" y="258"/>
                    <a:pt x="196" y="266"/>
                    <a:pt x="204" y="224"/>
                  </a:cubicBezTo>
                  <a:cubicBezTo>
                    <a:pt x="205" y="223"/>
                    <a:pt x="205" y="221"/>
                    <a:pt x="205" y="220"/>
                  </a:cubicBezTo>
                  <a:cubicBezTo>
                    <a:pt x="207" y="209"/>
                    <a:pt x="209" y="199"/>
                    <a:pt x="210" y="190"/>
                  </a:cubicBezTo>
                  <a:cubicBezTo>
                    <a:pt x="199" y="185"/>
                    <a:pt x="186" y="179"/>
                    <a:pt x="174" y="174"/>
                  </a:cubicBezTo>
                  <a:cubicBezTo>
                    <a:pt x="174" y="184"/>
                    <a:pt x="175" y="200"/>
                    <a:pt x="176" y="213"/>
                  </a:cubicBezTo>
                  <a:cubicBezTo>
                    <a:pt x="176" y="214"/>
                    <a:pt x="176" y="216"/>
                    <a:pt x="176" y="217"/>
                  </a:cubicBezTo>
                  <a:cubicBezTo>
                    <a:pt x="177" y="238"/>
                    <a:pt x="170" y="238"/>
                    <a:pt x="158" y="229"/>
                  </a:cubicBezTo>
                  <a:cubicBezTo>
                    <a:pt x="145" y="220"/>
                    <a:pt x="103" y="165"/>
                    <a:pt x="99" y="141"/>
                  </a:cubicBezTo>
                  <a:cubicBezTo>
                    <a:pt x="98" y="139"/>
                    <a:pt x="99" y="139"/>
                    <a:pt x="100" y="139"/>
                  </a:cubicBezTo>
                  <a:cubicBezTo>
                    <a:pt x="100" y="139"/>
                    <a:pt x="101" y="139"/>
                    <a:pt x="101" y="140"/>
                  </a:cubicBezTo>
                  <a:cubicBezTo>
                    <a:pt x="101" y="140"/>
                    <a:pt x="101" y="140"/>
                    <a:pt x="101" y="140"/>
                  </a:cubicBezTo>
                  <a:cubicBezTo>
                    <a:pt x="101" y="140"/>
                    <a:pt x="101" y="140"/>
                    <a:pt x="101" y="140"/>
                  </a:cubicBezTo>
                  <a:cubicBezTo>
                    <a:pt x="110" y="143"/>
                    <a:pt x="142" y="156"/>
                    <a:pt x="173" y="169"/>
                  </a:cubicBezTo>
                  <a:cubicBezTo>
                    <a:pt x="186" y="174"/>
                    <a:pt x="199" y="180"/>
                    <a:pt x="210" y="185"/>
                  </a:cubicBezTo>
                  <a:cubicBezTo>
                    <a:pt x="221" y="190"/>
                    <a:pt x="231" y="195"/>
                    <a:pt x="239" y="199"/>
                  </a:cubicBezTo>
                  <a:cubicBezTo>
                    <a:pt x="253" y="206"/>
                    <a:pt x="258" y="211"/>
                    <a:pt x="252" y="217"/>
                  </a:cubicBezTo>
                  <a:cubicBezTo>
                    <a:pt x="224" y="246"/>
                    <a:pt x="124" y="287"/>
                    <a:pt x="90" y="338"/>
                  </a:cubicBezTo>
                  <a:cubicBezTo>
                    <a:pt x="90" y="338"/>
                    <a:pt x="89" y="338"/>
                    <a:pt x="89" y="339"/>
                  </a:cubicBezTo>
                  <a:cubicBezTo>
                    <a:pt x="89" y="339"/>
                    <a:pt x="89" y="340"/>
                    <a:pt x="88" y="340"/>
                  </a:cubicBezTo>
                  <a:cubicBezTo>
                    <a:pt x="88" y="341"/>
                    <a:pt x="88" y="341"/>
                    <a:pt x="88" y="341"/>
                  </a:cubicBezTo>
                  <a:cubicBezTo>
                    <a:pt x="86" y="344"/>
                    <a:pt x="84" y="349"/>
                    <a:pt x="83" y="356"/>
                  </a:cubicBezTo>
                  <a:cubicBezTo>
                    <a:pt x="81" y="367"/>
                    <a:pt x="87" y="377"/>
                    <a:pt x="103" y="382"/>
                  </a:cubicBezTo>
                  <a:cubicBezTo>
                    <a:pt x="107" y="383"/>
                    <a:pt x="112" y="384"/>
                    <a:pt x="117" y="384"/>
                  </a:cubicBezTo>
                  <a:cubicBezTo>
                    <a:pt x="118" y="384"/>
                    <a:pt x="119" y="384"/>
                    <a:pt x="120" y="384"/>
                  </a:cubicBezTo>
                  <a:cubicBezTo>
                    <a:pt x="150" y="386"/>
                    <a:pt x="230" y="368"/>
                    <a:pt x="254" y="358"/>
                  </a:cubicBezTo>
                  <a:cubicBezTo>
                    <a:pt x="279" y="346"/>
                    <a:pt x="272" y="335"/>
                    <a:pt x="264" y="330"/>
                  </a:cubicBezTo>
                  <a:cubicBezTo>
                    <a:pt x="259" y="325"/>
                    <a:pt x="231" y="310"/>
                    <a:pt x="218" y="302"/>
                  </a:cubicBezTo>
                  <a:cubicBezTo>
                    <a:pt x="214" y="305"/>
                    <a:pt x="211" y="306"/>
                    <a:pt x="208" y="309"/>
                  </a:cubicBezTo>
                  <a:cubicBezTo>
                    <a:pt x="231" y="323"/>
                    <a:pt x="240" y="330"/>
                    <a:pt x="245" y="334"/>
                  </a:cubicBezTo>
                  <a:cubicBezTo>
                    <a:pt x="247" y="336"/>
                    <a:pt x="246" y="337"/>
                    <a:pt x="243" y="338"/>
                  </a:cubicBezTo>
                  <a:cubicBezTo>
                    <a:pt x="242" y="338"/>
                    <a:pt x="241" y="338"/>
                    <a:pt x="240" y="338"/>
                  </a:cubicBezTo>
                  <a:cubicBezTo>
                    <a:pt x="219" y="339"/>
                    <a:pt x="177" y="342"/>
                    <a:pt x="158" y="343"/>
                  </a:cubicBezTo>
                  <a:cubicBezTo>
                    <a:pt x="155" y="343"/>
                    <a:pt x="152" y="344"/>
                    <a:pt x="150" y="344"/>
                  </a:cubicBezTo>
                  <a:cubicBezTo>
                    <a:pt x="155" y="339"/>
                    <a:pt x="160" y="335"/>
                    <a:pt x="163" y="333"/>
                  </a:cubicBezTo>
                  <a:cubicBezTo>
                    <a:pt x="204" y="304"/>
                    <a:pt x="274" y="263"/>
                    <a:pt x="294" y="245"/>
                  </a:cubicBezTo>
                  <a:cubicBezTo>
                    <a:pt x="309" y="232"/>
                    <a:pt x="350" y="192"/>
                    <a:pt x="262" y="1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pic>
        <p:nvPicPr>
          <p:cNvPr id="9" name="Picture 8" descr="A close up of a logo&#10;&#10;Description generated with high confidence">
            <a:extLst>
              <a:ext uri="{FF2B5EF4-FFF2-40B4-BE49-F238E27FC236}">
                <a16:creationId xmlns:a16="http://schemas.microsoft.com/office/drawing/2014/main" id="{4762CE71-3D20-4382-B4FA-8D56E11BCC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372"/>
          <a:stretch/>
        </p:blipFill>
        <p:spPr>
          <a:xfrm>
            <a:off x="0" y="914399"/>
            <a:ext cx="5162082" cy="5325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72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_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ontent Placeholder 2"/>
          <p:cNvSpPr>
            <a:spLocks noGrp="1"/>
          </p:cNvSpPr>
          <p:nvPr>
            <p:ph idx="1"/>
          </p:nvPr>
        </p:nvSpPr>
        <p:spPr>
          <a:xfrm>
            <a:off x="371475" y="1606985"/>
            <a:ext cx="11449051" cy="435133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3" name="Text Placeholder 40">
            <a:extLst>
              <a:ext uri="{FF2B5EF4-FFF2-40B4-BE49-F238E27FC236}">
                <a16:creationId xmlns:a16="http://schemas.microsoft.com/office/drawing/2014/main" id="{B56B4F05-F99D-4E44-A201-1431900053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1474" y="6446611"/>
            <a:ext cx="8838143" cy="184666"/>
          </a:xfrm>
          <a:noFill/>
        </p:spPr>
        <p:txBody>
          <a:bodyPr wrap="square" lIns="0" bIns="0" rtlCol="0" anchor="b">
            <a:spAutoFit/>
          </a:bodyPr>
          <a:lstStyle>
            <a:lvl1pPr marL="0" indent="0">
              <a:buNone/>
              <a:def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dirty="0"/>
              <a:t>Insert footnotes and references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66E2EB1-E1AF-4C57-B27B-C419CB010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59972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4500" y="6462339"/>
            <a:ext cx="528000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67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C4F54F3-C349-4609-AFEE-01462D5C794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itle 8"/>
          <p:cNvSpPr>
            <a:spLocks noGrp="1"/>
          </p:cNvSpPr>
          <p:nvPr>
            <p:ph type="title" hasCustomPrompt="1"/>
          </p:nvPr>
        </p:nvSpPr>
        <p:spPr>
          <a:xfrm>
            <a:off x="316085" y="192000"/>
            <a:ext cx="11687535" cy="672000"/>
          </a:xfrm>
          <a:prstGeom prst="rect">
            <a:avLst/>
          </a:prstGeom>
        </p:spPr>
        <p:txBody>
          <a:bodyPr vert="horz"/>
          <a:lstStyle>
            <a:lvl1pPr algn="l" defTabSz="60957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GB" sz="3200" b="1" kern="1200" baseline="0" noProof="0" dirty="0">
                <a:solidFill>
                  <a:srgbClr val="83005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GB" noProof="0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2125375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gradFill flip="none" rotWithShape="1">
          <a:gsLst>
            <a:gs pos="88000">
              <a:schemeClr val="accent1"/>
            </a:gs>
            <a:gs pos="12000">
              <a:schemeClr val="accent3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C3140C65-CDFC-449D-B883-AFF957301729}"/>
              </a:ext>
            </a:extLst>
          </p:cNvPr>
          <p:cNvGrpSpPr/>
          <p:nvPr userDrawn="1"/>
        </p:nvGrpSpPr>
        <p:grpSpPr>
          <a:xfrm>
            <a:off x="9398001" y="5954712"/>
            <a:ext cx="2547937" cy="615951"/>
            <a:chOff x="9398001" y="5954712"/>
            <a:chExt cx="2547937" cy="615951"/>
          </a:xfrm>
          <a:solidFill>
            <a:schemeClr val="bg1"/>
          </a:solidFill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BB62322E-6E82-41D6-A146-1210C099366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98001" y="6291263"/>
              <a:ext cx="2024063" cy="273050"/>
            </a:xfrm>
            <a:custGeom>
              <a:avLst/>
              <a:gdLst>
                <a:gd name="T0" fmla="*/ 101 w 1277"/>
                <a:gd name="T1" fmla="*/ 98 h 171"/>
                <a:gd name="T2" fmla="*/ 150 w 1277"/>
                <a:gd name="T3" fmla="*/ 169 h 171"/>
                <a:gd name="T4" fmla="*/ 0 w 1277"/>
                <a:gd name="T5" fmla="*/ 169 h 171"/>
                <a:gd name="T6" fmla="*/ 107 w 1277"/>
                <a:gd name="T7" fmla="*/ 117 h 171"/>
                <a:gd name="T8" fmla="*/ 208 w 1277"/>
                <a:gd name="T9" fmla="*/ 154 h 171"/>
                <a:gd name="T10" fmla="*/ 207 w 1277"/>
                <a:gd name="T11" fmla="*/ 171 h 171"/>
                <a:gd name="T12" fmla="*/ 178 w 1277"/>
                <a:gd name="T13" fmla="*/ 70 h 171"/>
                <a:gd name="T14" fmla="*/ 253 w 1277"/>
                <a:gd name="T15" fmla="*/ 60 h 171"/>
                <a:gd name="T16" fmla="*/ 201 w 1277"/>
                <a:gd name="T17" fmla="*/ 110 h 171"/>
                <a:gd name="T18" fmla="*/ 286 w 1277"/>
                <a:gd name="T19" fmla="*/ 9 h 171"/>
                <a:gd name="T20" fmla="*/ 266 w 1277"/>
                <a:gd name="T21" fmla="*/ 58 h 171"/>
                <a:gd name="T22" fmla="*/ 311 w 1277"/>
                <a:gd name="T23" fmla="*/ 170 h 171"/>
                <a:gd name="T24" fmla="*/ 318 w 1277"/>
                <a:gd name="T25" fmla="*/ 153 h 171"/>
                <a:gd name="T26" fmla="*/ 332 w 1277"/>
                <a:gd name="T27" fmla="*/ 58 h 171"/>
                <a:gd name="T28" fmla="*/ 309 w 1277"/>
                <a:gd name="T29" fmla="*/ 0 h 171"/>
                <a:gd name="T30" fmla="*/ 373 w 1277"/>
                <a:gd name="T31" fmla="*/ 169 h 171"/>
                <a:gd name="T32" fmla="*/ 417 w 1277"/>
                <a:gd name="T33" fmla="*/ 60 h 171"/>
                <a:gd name="T34" fmla="*/ 373 w 1277"/>
                <a:gd name="T35" fmla="*/ 40 h 171"/>
                <a:gd name="T36" fmla="*/ 545 w 1277"/>
                <a:gd name="T37" fmla="*/ 20 h 171"/>
                <a:gd name="T38" fmla="*/ 545 w 1277"/>
                <a:gd name="T39" fmla="*/ 169 h 171"/>
                <a:gd name="T40" fmla="*/ 571 w 1277"/>
                <a:gd name="T41" fmla="*/ 149 h 171"/>
                <a:gd name="T42" fmla="*/ 545 w 1277"/>
                <a:gd name="T43" fmla="*/ 0 h 171"/>
                <a:gd name="T44" fmla="*/ 826 w 1277"/>
                <a:gd name="T45" fmla="*/ 169 h 171"/>
                <a:gd name="T46" fmla="*/ 860 w 1277"/>
                <a:gd name="T47" fmla="*/ 57 h 171"/>
                <a:gd name="T48" fmla="*/ 889 w 1277"/>
                <a:gd name="T49" fmla="*/ 169 h 171"/>
                <a:gd name="T50" fmla="*/ 909 w 1277"/>
                <a:gd name="T51" fmla="*/ 66 h 171"/>
                <a:gd name="T52" fmla="*/ 826 w 1277"/>
                <a:gd name="T53" fmla="*/ 40 h 171"/>
                <a:gd name="T54" fmla="*/ 1110 w 1277"/>
                <a:gd name="T55" fmla="*/ 155 h 171"/>
                <a:gd name="T56" fmla="*/ 1139 w 1277"/>
                <a:gd name="T57" fmla="*/ 69 h 171"/>
                <a:gd name="T58" fmla="*/ 1048 w 1277"/>
                <a:gd name="T59" fmla="*/ 105 h 171"/>
                <a:gd name="T60" fmla="*/ 1140 w 1277"/>
                <a:gd name="T61" fmla="*/ 138 h 171"/>
                <a:gd name="T62" fmla="*/ 734 w 1277"/>
                <a:gd name="T63" fmla="*/ 52 h 171"/>
                <a:gd name="T64" fmla="*/ 737 w 1277"/>
                <a:gd name="T65" fmla="*/ 171 h 171"/>
                <a:gd name="T66" fmla="*/ 790 w 1277"/>
                <a:gd name="T67" fmla="*/ 81 h 171"/>
                <a:gd name="T68" fmla="*/ 739 w 1277"/>
                <a:gd name="T69" fmla="*/ 155 h 171"/>
                <a:gd name="T70" fmla="*/ 946 w 1277"/>
                <a:gd name="T71" fmla="*/ 91 h 171"/>
                <a:gd name="T72" fmla="*/ 946 w 1277"/>
                <a:gd name="T73" fmla="*/ 91 h 171"/>
                <a:gd name="T74" fmla="*/ 922 w 1277"/>
                <a:gd name="T75" fmla="*/ 102 h 171"/>
                <a:gd name="T76" fmla="*/ 1038 w 1277"/>
                <a:gd name="T77" fmla="*/ 107 h 171"/>
                <a:gd name="T78" fmla="*/ 1011 w 1277"/>
                <a:gd name="T79" fmla="*/ 140 h 171"/>
                <a:gd name="T80" fmla="*/ 1255 w 1277"/>
                <a:gd name="T81" fmla="*/ 169 h 171"/>
                <a:gd name="T82" fmla="*/ 1166 w 1277"/>
                <a:gd name="T83" fmla="*/ 134 h 171"/>
                <a:gd name="T84" fmla="*/ 1251 w 1277"/>
                <a:gd name="T85" fmla="*/ 91 h 171"/>
                <a:gd name="T86" fmla="*/ 1196 w 1277"/>
                <a:gd name="T87" fmla="*/ 68 h 171"/>
                <a:gd name="T88" fmla="*/ 1222 w 1277"/>
                <a:gd name="T89" fmla="*/ 35 h 171"/>
                <a:gd name="T90" fmla="*/ 1274 w 1277"/>
                <a:gd name="T91" fmla="*/ 144 h 171"/>
                <a:gd name="T92" fmla="*/ 1251 w 1277"/>
                <a:gd name="T93" fmla="*/ 105 h 171"/>
                <a:gd name="T94" fmla="*/ 1214 w 1277"/>
                <a:gd name="T95" fmla="*/ 153 h 171"/>
                <a:gd name="T96" fmla="*/ 507 w 1277"/>
                <a:gd name="T97" fmla="*/ 169 h 171"/>
                <a:gd name="T98" fmla="*/ 418 w 1277"/>
                <a:gd name="T99" fmla="*/ 134 h 171"/>
                <a:gd name="T100" fmla="*/ 503 w 1277"/>
                <a:gd name="T101" fmla="*/ 91 h 171"/>
                <a:gd name="T102" fmla="*/ 448 w 1277"/>
                <a:gd name="T103" fmla="*/ 68 h 171"/>
                <a:gd name="T104" fmla="*/ 474 w 1277"/>
                <a:gd name="T105" fmla="*/ 35 h 171"/>
                <a:gd name="T106" fmla="*/ 526 w 1277"/>
                <a:gd name="T107" fmla="*/ 144 h 171"/>
                <a:gd name="T108" fmla="*/ 504 w 1277"/>
                <a:gd name="T109" fmla="*/ 105 h 171"/>
                <a:gd name="T110" fmla="*/ 466 w 1277"/>
                <a:gd name="T111" fmla="*/ 15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77" h="171">
                  <a:moveTo>
                    <a:pt x="50" y="98"/>
                  </a:moveTo>
                  <a:cubicBezTo>
                    <a:pt x="76" y="28"/>
                    <a:pt x="76" y="28"/>
                    <a:pt x="76" y="28"/>
                  </a:cubicBezTo>
                  <a:cubicBezTo>
                    <a:pt x="101" y="98"/>
                    <a:pt x="101" y="98"/>
                    <a:pt x="101" y="98"/>
                  </a:cubicBezTo>
                  <a:lnTo>
                    <a:pt x="50" y="98"/>
                  </a:lnTo>
                  <a:close/>
                  <a:moveTo>
                    <a:pt x="126" y="169"/>
                  </a:moveTo>
                  <a:cubicBezTo>
                    <a:pt x="150" y="169"/>
                    <a:pt x="150" y="169"/>
                    <a:pt x="150" y="169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0" y="169"/>
                    <a:pt x="0" y="169"/>
                    <a:pt x="0" y="169"/>
                  </a:cubicBezTo>
                  <a:cubicBezTo>
                    <a:pt x="24" y="169"/>
                    <a:pt x="24" y="169"/>
                    <a:pt x="24" y="169"/>
                  </a:cubicBezTo>
                  <a:cubicBezTo>
                    <a:pt x="43" y="117"/>
                    <a:pt x="43" y="117"/>
                    <a:pt x="43" y="117"/>
                  </a:cubicBezTo>
                  <a:cubicBezTo>
                    <a:pt x="107" y="117"/>
                    <a:pt x="107" y="117"/>
                    <a:pt x="107" y="117"/>
                  </a:cubicBezTo>
                  <a:lnTo>
                    <a:pt x="126" y="169"/>
                  </a:lnTo>
                  <a:close/>
                  <a:moveTo>
                    <a:pt x="239" y="133"/>
                  </a:moveTo>
                  <a:cubicBezTo>
                    <a:pt x="239" y="147"/>
                    <a:pt x="227" y="154"/>
                    <a:pt x="208" y="154"/>
                  </a:cubicBezTo>
                  <a:cubicBezTo>
                    <a:pt x="193" y="154"/>
                    <a:pt x="182" y="150"/>
                    <a:pt x="177" y="140"/>
                  </a:cubicBezTo>
                  <a:cubicBezTo>
                    <a:pt x="154" y="144"/>
                    <a:pt x="154" y="144"/>
                    <a:pt x="154" y="144"/>
                  </a:cubicBezTo>
                  <a:cubicBezTo>
                    <a:pt x="163" y="162"/>
                    <a:pt x="181" y="171"/>
                    <a:pt x="207" y="171"/>
                  </a:cubicBezTo>
                  <a:cubicBezTo>
                    <a:pt x="243" y="171"/>
                    <a:pt x="261" y="151"/>
                    <a:pt x="261" y="130"/>
                  </a:cubicBezTo>
                  <a:cubicBezTo>
                    <a:pt x="261" y="103"/>
                    <a:pt x="236" y="96"/>
                    <a:pt x="208" y="90"/>
                  </a:cubicBezTo>
                  <a:cubicBezTo>
                    <a:pt x="194" y="88"/>
                    <a:pt x="178" y="83"/>
                    <a:pt x="178" y="70"/>
                  </a:cubicBezTo>
                  <a:cubicBezTo>
                    <a:pt x="178" y="62"/>
                    <a:pt x="187" y="52"/>
                    <a:pt x="204" y="52"/>
                  </a:cubicBezTo>
                  <a:cubicBezTo>
                    <a:pt x="221" y="52"/>
                    <a:pt x="231" y="64"/>
                    <a:pt x="233" y="68"/>
                  </a:cubicBezTo>
                  <a:cubicBezTo>
                    <a:pt x="253" y="60"/>
                    <a:pt x="253" y="60"/>
                    <a:pt x="253" y="60"/>
                  </a:cubicBezTo>
                  <a:cubicBezTo>
                    <a:pt x="244" y="42"/>
                    <a:pt x="225" y="35"/>
                    <a:pt x="206" y="35"/>
                  </a:cubicBezTo>
                  <a:cubicBezTo>
                    <a:pt x="176" y="35"/>
                    <a:pt x="157" y="50"/>
                    <a:pt x="157" y="73"/>
                  </a:cubicBezTo>
                  <a:cubicBezTo>
                    <a:pt x="157" y="100"/>
                    <a:pt x="179" y="105"/>
                    <a:pt x="201" y="110"/>
                  </a:cubicBezTo>
                  <a:cubicBezTo>
                    <a:pt x="220" y="114"/>
                    <a:pt x="239" y="118"/>
                    <a:pt x="239" y="133"/>
                  </a:cubicBezTo>
                  <a:close/>
                  <a:moveTo>
                    <a:pt x="309" y="0"/>
                  </a:moveTo>
                  <a:cubicBezTo>
                    <a:pt x="286" y="9"/>
                    <a:pt x="286" y="9"/>
                    <a:pt x="286" y="9"/>
                  </a:cubicBezTo>
                  <a:cubicBezTo>
                    <a:pt x="286" y="40"/>
                    <a:pt x="286" y="40"/>
                    <a:pt x="286" y="40"/>
                  </a:cubicBezTo>
                  <a:cubicBezTo>
                    <a:pt x="266" y="40"/>
                    <a:pt x="266" y="40"/>
                    <a:pt x="266" y="40"/>
                  </a:cubicBezTo>
                  <a:cubicBezTo>
                    <a:pt x="266" y="58"/>
                    <a:pt x="266" y="58"/>
                    <a:pt x="266" y="58"/>
                  </a:cubicBezTo>
                  <a:cubicBezTo>
                    <a:pt x="286" y="58"/>
                    <a:pt x="286" y="58"/>
                    <a:pt x="286" y="58"/>
                  </a:cubicBezTo>
                  <a:cubicBezTo>
                    <a:pt x="286" y="141"/>
                    <a:pt x="286" y="141"/>
                    <a:pt x="286" y="141"/>
                  </a:cubicBezTo>
                  <a:cubicBezTo>
                    <a:pt x="286" y="158"/>
                    <a:pt x="286" y="170"/>
                    <a:pt x="311" y="170"/>
                  </a:cubicBezTo>
                  <a:cubicBezTo>
                    <a:pt x="319" y="170"/>
                    <a:pt x="328" y="168"/>
                    <a:pt x="332" y="168"/>
                  </a:cubicBezTo>
                  <a:cubicBezTo>
                    <a:pt x="332" y="150"/>
                    <a:pt x="332" y="150"/>
                    <a:pt x="332" y="150"/>
                  </a:cubicBezTo>
                  <a:cubicBezTo>
                    <a:pt x="328" y="151"/>
                    <a:pt x="322" y="153"/>
                    <a:pt x="318" y="153"/>
                  </a:cubicBezTo>
                  <a:cubicBezTo>
                    <a:pt x="309" y="153"/>
                    <a:pt x="309" y="146"/>
                    <a:pt x="309" y="131"/>
                  </a:cubicBezTo>
                  <a:cubicBezTo>
                    <a:pt x="309" y="58"/>
                    <a:pt x="309" y="58"/>
                    <a:pt x="309" y="58"/>
                  </a:cubicBezTo>
                  <a:cubicBezTo>
                    <a:pt x="332" y="58"/>
                    <a:pt x="332" y="58"/>
                    <a:pt x="332" y="58"/>
                  </a:cubicBezTo>
                  <a:cubicBezTo>
                    <a:pt x="332" y="40"/>
                    <a:pt x="332" y="40"/>
                    <a:pt x="332" y="40"/>
                  </a:cubicBezTo>
                  <a:cubicBezTo>
                    <a:pt x="309" y="40"/>
                    <a:pt x="309" y="40"/>
                    <a:pt x="309" y="40"/>
                  </a:cubicBezTo>
                  <a:lnTo>
                    <a:pt x="309" y="0"/>
                  </a:lnTo>
                  <a:close/>
                  <a:moveTo>
                    <a:pt x="351" y="40"/>
                  </a:moveTo>
                  <a:cubicBezTo>
                    <a:pt x="351" y="169"/>
                    <a:pt x="351" y="169"/>
                    <a:pt x="351" y="169"/>
                  </a:cubicBezTo>
                  <a:cubicBezTo>
                    <a:pt x="373" y="169"/>
                    <a:pt x="373" y="169"/>
                    <a:pt x="373" y="169"/>
                  </a:cubicBezTo>
                  <a:cubicBezTo>
                    <a:pt x="373" y="110"/>
                    <a:pt x="373" y="110"/>
                    <a:pt x="373" y="110"/>
                  </a:cubicBezTo>
                  <a:cubicBezTo>
                    <a:pt x="373" y="99"/>
                    <a:pt x="373" y="86"/>
                    <a:pt x="379" y="76"/>
                  </a:cubicBezTo>
                  <a:cubicBezTo>
                    <a:pt x="386" y="65"/>
                    <a:pt x="396" y="60"/>
                    <a:pt x="417" y="60"/>
                  </a:cubicBezTo>
                  <a:cubicBezTo>
                    <a:pt x="417" y="38"/>
                    <a:pt x="417" y="38"/>
                    <a:pt x="417" y="38"/>
                  </a:cubicBezTo>
                  <a:cubicBezTo>
                    <a:pt x="408" y="38"/>
                    <a:pt x="385" y="39"/>
                    <a:pt x="373" y="63"/>
                  </a:cubicBezTo>
                  <a:cubicBezTo>
                    <a:pt x="373" y="40"/>
                    <a:pt x="373" y="40"/>
                    <a:pt x="373" y="40"/>
                  </a:cubicBezTo>
                  <a:lnTo>
                    <a:pt x="351" y="40"/>
                  </a:lnTo>
                  <a:close/>
                  <a:moveTo>
                    <a:pt x="545" y="0"/>
                  </a:moveTo>
                  <a:cubicBezTo>
                    <a:pt x="545" y="20"/>
                    <a:pt x="545" y="20"/>
                    <a:pt x="545" y="20"/>
                  </a:cubicBezTo>
                  <a:cubicBezTo>
                    <a:pt x="641" y="20"/>
                    <a:pt x="641" y="20"/>
                    <a:pt x="641" y="20"/>
                  </a:cubicBezTo>
                  <a:cubicBezTo>
                    <a:pt x="545" y="147"/>
                    <a:pt x="545" y="147"/>
                    <a:pt x="545" y="147"/>
                  </a:cubicBezTo>
                  <a:cubicBezTo>
                    <a:pt x="545" y="169"/>
                    <a:pt x="545" y="169"/>
                    <a:pt x="545" y="169"/>
                  </a:cubicBezTo>
                  <a:cubicBezTo>
                    <a:pt x="669" y="169"/>
                    <a:pt x="669" y="169"/>
                    <a:pt x="669" y="169"/>
                  </a:cubicBezTo>
                  <a:cubicBezTo>
                    <a:pt x="669" y="149"/>
                    <a:pt x="669" y="149"/>
                    <a:pt x="669" y="149"/>
                  </a:cubicBezTo>
                  <a:cubicBezTo>
                    <a:pt x="571" y="149"/>
                    <a:pt x="571" y="149"/>
                    <a:pt x="571" y="149"/>
                  </a:cubicBezTo>
                  <a:cubicBezTo>
                    <a:pt x="667" y="21"/>
                    <a:pt x="667" y="21"/>
                    <a:pt x="667" y="21"/>
                  </a:cubicBezTo>
                  <a:cubicBezTo>
                    <a:pt x="667" y="0"/>
                    <a:pt x="667" y="0"/>
                    <a:pt x="667" y="0"/>
                  </a:cubicBezTo>
                  <a:lnTo>
                    <a:pt x="545" y="0"/>
                  </a:lnTo>
                  <a:close/>
                  <a:moveTo>
                    <a:pt x="805" y="40"/>
                  </a:moveTo>
                  <a:cubicBezTo>
                    <a:pt x="805" y="169"/>
                    <a:pt x="805" y="169"/>
                    <a:pt x="805" y="169"/>
                  </a:cubicBezTo>
                  <a:cubicBezTo>
                    <a:pt x="826" y="169"/>
                    <a:pt x="826" y="169"/>
                    <a:pt x="826" y="169"/>
                  </a:cubicBezTo>
                  <a:cubicBezTo>
                    <a:pt x="826" y="96"/>
                    <a:pt x="826" y="96"/>
                    <a:pt x="826" y="96"/>
                  </a:cubicBezTo>
                  <a:cubicBezTo>
                    <a:pt x="826" y="86"/>
                    <a:pt x="826" y="77"/>
                    <a:pt x="836" y="67"/>
                  </a:cubicBezTo>
                  <a:cubicBezTo>
                    <a:pt x="843" y="60"/>
                    <a:pt x="851" y="57"/>
                    <a:pt x="860" y="57"/>
                  </a:cubicBezTo>
                  <a:cubicBezTo>
                    <a:pt x="872" y="57"/>
                    <a:pt x="884" y="63"/>
                    <a:pt x="888" y="75"/>
                  </a:cubicBezTo>
                  <a:cubicBezTo>
                    <a:pt x="889" y="79"/>
                    <a:pt x="889" y="83"/>
                    <a:pt x="889" y="96"/>
                  </a:cubicBezTo>
                  <a:cubicBezTo>
                    <a:pt x="889" y="169"/>
                    <a:pt x="889" y="169"/>
                    <a:pt x="889" y="169"/>
                  </a:cubicBezTo>
                  <a:cubicBezTo>
                    <a:pt x="911" y="169"/>
                    <a:pt x="911" y="169"/>
                    <a:pt x="911" y="169"/>
                  </a:cubicBezTo>
                  <a:cubicBezTo>
                    <a:pt x="911" y="93"/>
                    <a:pt x="911" y="93"/>
                    <a:pt x="911" y="93"/>
                  </a:cubicBezTo>
                  <a:cubicBezTo>
                    <a:pt x="911" y="82"/>
                    <a:pt x="911" y="74"/>
                    <a:pt x="909" y="66"/>
                  </a:cubicBezTo>
                  <a:cubicBezTo>
                    <a:pt x="902" y="45"/>
                    <a:pt x="883" y="37"/>
                    <a:pt x="866" y="37"/>
                  </a:cubicBezTo>
                  <a:cubicBezTo>
                    <a:pt x="859" y="37"/>
                    <a:pt x="838" y="39"/>
                    <a:pt x="826" y="60"/>
                  </a:cubicBezTo>
                  <a:cubicBezTo>
                    <a:pt x="826" y="40"/>
                    <a:pt x="826" y="40"/>
                    <a:pt x="826" y="40"/>
                  </a:cubicBezTo>
                  <a:lnTo>
                    <a:pt x="805" y="40"/>
                  </a:lnTo>
                  <a:close/>
                  <a:moveTo>
                    <a:pt x="1140" y="138"/>
                  </a:moveTo>
                  <a:cubicBezTo>
                    <a:pt x="1136" y="147"/>
                    <a:pt x="1127" y="155"/>
                    <a:pt x="1110" y="155"/>
                  </a:cubicBezTo>
                  <a:cubicBezTo>
                    <a:pt x="1096" y="155"/>
                    <a:pt x="1072" y="145"/>
                    <a:pt x="1072" y="103"/>
                  </a:cubicBezTo>
                  <a:cubicBezTo>
                    <a:pt x="1072" y="92"/>
                    <a:pt x="1074" y="51"/>
                    <a:pt x="1109" y="51"/>
                  </a:cubicBezTo>
                  <a:cubicBezTo>
                    <a:pt x="1127" y="51"/>
                    <a:pt x="1135" y="61"/>
                    <a:pt x="1139" y="69"/>
                  </a:cubicBezTo>
                  <a:cubicBezTo>
                    <a:pt x="1159" y="61"/>
                    <a:pt x="1159" y="61"/>
                    <a:pt x="1159" y="61"/>
                  </a:cubicBezTo>
                  <a:cubicBezTo>
                    <a:pt x="1147" y="40"/>
                    <a:pt x="1124" y="35"/>
                    <a:pt x="1108" y="35"/>
                  </a:cubicBezTo>
                  <a:cubicBezTo>
                    <a:pt x="1067" y="35"/>
                    <a:pt x="1048" y="68"/>
                    <a:pt x="1048" y="105"/>
                  </a:cubicBezTo>
                  <a:cubicBezTo>
                    <a:pt x="1048" y="136"/>
                    <a:pt x="1065" y="171"/>
                    <a:pt x="1110" y="171"/>
                  </a:cubicBezTo>
                  <a:cubicBezTo>
                    <a:pt x="1137" y="171"/>
                    <a:pt x="1151" y="158"/>
                    <a:pt x="1159" y="146"/>
                  </a:cubicBezTo>
                  <a:lnTo>
                    <a:pt x="1140" y="138"/>
                  </a:lnTo>
                  <a:close/>
                  <a:moveTo>
                    <a:pt x="700" y="91"/>
                  </a:moveTo>
                  <a:cubicBezTo>
                    <a:pt x="769" y="91"/>
                    <a:pt x="769" y="91"/>
                    <a:pt x="769" y="91"/>
                  </a:cubicBezTo>
                  <a:cubicBezTo>
                    <a:pt x="767" y="57"/>
                    <a:pt x="747" y="52"/>
                    <a:pt x="734" y="52"/>
                  </a:cubicBezTo>
                  <a:cubicBezTo>
                    <a:pt x="716" y="52"/>
                    <a:pt x="703" y="65"/>
                    <a:pt x="700" y="91"/>
                  </a:cubicBezTo>
                  <a:close/>
                  <a:moveTo>
                    <a:pt x="786" y="144"/>
                  </a:moveTo>
                  <a:cubicBezTo>
                    <a:pt x="779" y="157"/>
                    <a:pt x="765" y="171"/>
                    <a:pt x="737" y="171"/>
                  </a:cubicBezTo>
                  <a:cubicBezTo>
                    <a:pt x="699" y="171"/>
                    <a:pt x="677" y="145"/>
                    <a:pt x="677" y="102"/>
                  </a:cubicBezTo>
                  <a:cubicBezTo>
                    <a:pt x="677" y="54"/>
                    <a:pt x="709" y="35"/>
                    <a:pt x="736" y="35"/>
                  </a:cubicBezTo>
                  <a:cubicBezTo>
                    <a:pt x="760" y="35"/>
                    <a:pt x="782" y="48"/>
                    <a:pt x="790" y="81"/>
                  </a:cubicBezTo>
                  <a:cubicBezTo>
                    <a:pt x="792" y="91"/>
                    <a:pt x="792" y="101"/>
                    <a:pt x="792" y="107"/>
                  </a:cubicBezTo>
                  <a:cubicBezTo>
                    <a:pt x="700" y="107"/>
                    <a:pt x="700" y="107"/>
                    <a:pt x="700" y="107"/>
                  </a:cubicBezTo>
                  <a:cubicBezTo>
                    <a:pt x="699" y="128"/>
                    <a:pt x="708" y="155"/>
                    <a:pt x="739" y="155"/>
                  </a:cubicBezTo>
                  <a:cubicBezTo>
                    <a:pt x="751" y="155"/>
                    <a:pt x="760" y="149"/>
                    <a:pt x="765" y="140"/>
                  </a:cubicBezTo>
                  <a:lnTo>
                    <a:pt x="786" y="144"/>
                  </a:lnTo>
                  <a:close/>
                  <a:moveTo>
                    <a:pt x="946" y="91"/>
                  </a:moveTo>
                  <a:cubicBezTo>
                    <a:pt x="1014" y="91"/>
                    <a:pt x="1014" y="91"/>
                    <a:pt x="1014" y="91"/>
                  </a:cubicBezTo>
                  <a:cubicBezTo>
                    <a:pt x="1012" y="57"/>
                    <a:pt x="993" y="52"/>
                    <a:pt x="980" y="52"/>
                  </a:cubicBezTo>
                  <a:cubicBezTo>
                    <a:pt x="961" y="52"/>
                    <a:pt x="948" y="65"/>
                    <a:pt x="946" y="91"/>
                  </a:cubicBezTo>
                  <a:close/>
                  <a:moveTo>
                    <a:pt x="1032" y="144"/>
                  </a:moveTo>
                  <a:cubicBezTo>
                    <a:pt x="1025" y="157"/>
                    <a:pt x="1010" y="171"/>
                    <a:pt x="982" y="171"/>
                  </a:cubicBezTo>
                  <a:cubicBezTo>
                    <a:pt x="944" y="171"/>
                    <a:pt x="922" y="145"/>
                    <a:pt x="922" y="102"/>
                  </a:cubicBezTo>
                  <a:cubicBezTo>
                    <a:pt x="922" y="54"/>
                    <a:pt x="954" y="35"/>
                    <a:pt x="981" y="35"/>
                  </a:cubicBezTo>
                  <a:cubicBezTo>
                    <a:pt x="1005" y="35"/>
                    <a:pt x="1028" y="48"/>
                    <a:pt x="1035" y="81"/>
                  </a:cubicBezTo>
                  <a:cubicBezTo>
                    <a:pt x="1038" y="91"/>
                    <a:pt x="1038" y="101"/>
                    <a:pt x="1038" y="107"/>
                  </a:cubicBezTo>
                  <a:cubicBezTo>
                    <a:pt x="945" y="107"/>
                    <a:pt x="945" y="107"/>
                    <a:pt x="945" y="107"/>
                  </a:cubicBezTo>
                  <a:cubicBezTo>
                    <a:pt x="945" y="128"/>
                    <a:pt x="954" y="155"/>
                    <a:pt x="984" y="155"/>
                  </a:cubicBezTo>
                  <a:cubicBezTo>
                    <a:pt x="997" y="155"/>
                    <a:pt x="1005" y="149"/>
                    <a:pt x="1011" y="140"/>
                  </a:cubicBezTo>
                  <a:lnTo>
                    <a:pt x="1032" y="144"/>
                  </a:lnTo>
                  <a:close/>
                  <a:moveTo>
                    <a:pt x="1277" y="169"/>
                  </a:moveTo>
                  <a:cubicBezTo>
                    <a:pt x="1255" y="169"/>
                    <a:pt x="1255" y="169"/>
                    <a:pt x="1255" y="169"/>
                  </a:cubicBezTo>
                  <a:cubicBezTo>
                    <a:pt x="1255" y="169"/>
                    <a:pt x="1253" y="160"/>
                    <a:pt x="1252" y="150"/>
                  </a:cubicBezTo>
                  <a:cubicBezTo>
                    <a:pt x="1246" y="157"/>
                    <a:pt x="1234" y="171"/>
                    <a:pt x="1209" y="171"/>
                  </a:cubicBezTo>
                  <a:cubicBezTo>
                    <a:pt x="1184" y="171"/>
                    <a:pt x="1166" y="156"/>
                    <a:pt x="1166" y="134"/>
                  </a:cubicBezTo>
                  <a:cubicBezTo>
                    <a:pt x="1166" y="127"/>
                    <a:pt x="1168" y="121"/>
                    <a:pt x="1171" y="115"/>
                  </a:cubicBezTo>
                  <a:cubicBezTo>
                    <a:pt x="1179" y="104"/>
                    <a:pt x="1192" y="95"/>
                    <a:pt x="1231" y="92"/>
                  </a:cubicBezTo>
                  <a:cubicBezTo>
                    <a:pt x="1251" y="91"/>
                    <a:pt x="1251" y="91"/>
                    <a:pt x="1251" y="91"/>
                  </a:cubicBezTo>
                  <a:cubicBezTo>
                    <a:pt x="1251" y="87"/>
                    <a:pt x="1251" y="87"/>
                    <a:pt x="1251" y="87"/>
                  </a:cubicBezTo>
                  <a:cubicBezTo>
                    <a:pt x="1251" y="74"/>
                    <a:pt x="1251" y="52"/>
                    <a:pt x="1222" y="52"/>
                  </a:cubicBezTo>
                  <a:cubicBezTo>
                    <a:pt x="1204" y="52"/>
                    <a:pt x="1198" y="60"/>
                    <a:pt x="1196" y="68"/>
                  </a:cubicBezTo>
                  <a:cubicBezTo>
                    <a:pt x="1176" y="60"/>
                    <a:pt x="1176" y="60"/>
                    <a:pt x="1176" y="60"/>
                  </a:cubicBezTo>
                  <a:cubicBezTo>
                    <a:pt x="1176" y="59"/>
                    <a:pt x="1177" y="59"/>
                    <a:pt x="1177" y="58"/>
                  </a:cubicBezTo>
                  <a:cubicBezTo>
                    <a:pt x="1185" y="44"/>
                    <a:pt x="1200" y="35"/>
                    <a:pt x="1222" y="35"/>
                  </a:cubicBezTo>
                  <a:cubicBezTo>
                    <a:pt x="1233" y="35"/>
                    <a:pt x="1249" y="38"/>
                    <a:pt x="1259" y="46"/>
                  </a:cubicBezTo>
                  <a:cubicBezTo>
                    <a:pt x="1273" y="57"/>
                    <a:pt x="1273" y="78"/>
                    <a:pt x="1273" y="78"/>
                  </a:cubicBezTo>
                  <a:cubicBezTo>
                    <a:pt x="1274" y="144"/>
                    <a:pt x="1274" y="144"/>
                    <a:pt x="1274" y="144"/>
                  </a:cubicBezTo>
                  <a:cubicBezTo>
                    <a:pt x="1274" y="144"/>
                    <a:pt x="1275" y="163"/>
                    <a:pt x="1277" y="169"/>
                  </a:cubicBezTo>
                  <a:close/>
                  <a:moveTo>
                    <a:pt x="1248" y="133"/>
                  </a:moveTo>
                  <a:cubicBezTo>
                    <a:pt x="1251" y="126"/>
                    <a:pt x="1251" y="123"/>
                    <a:pt x="1251" y="105"/>
                  </a:cubicBezTo>
                  <a:cubicBezTo>
                    <a:pt x="1243" y="106"/>
                    <a:pt x="1232" y="108"/>
                    <a:pt x="1218" y="110"/>
                  </a:cubicBezTo>
                  <a:cubicBezTo>
                    <a:pt x="1194" y="116"/>
                    <a:pt x="1190" y="125"/>
                    <a:pt x="1190" y="134"/>
                  </a:cubicBezTo>
                  <a:cubicBezTo>
                    <a:pt x="1190" y="144"/>
                    <a:pt x="1198" y="153"/>
                    <a:pt x="1214" y="153"/>
                  </a:cubicBezTo>
                  <a:cubicBezTo>
                    <a:pt x="1229" y="153"/>
                    <a:pt x="1242" y="147"/>
                    <a:pt x="1248" y="133"/>
                  </a:cubicBezTo>
                  <a:close/>
                  <a:moveTo>
                    <a:pt x="530" y="169"/>
                  </a:moveTo>
                  <a:cubicBezTo>
                    <a:pt x="507" y="169"/>
                    <a:pt x="507" y="169"/>
                    <a:pt x="507" y="169"/>
                  </a:cubicBezTo>
                  <a:cubicBezTo>
                    <a:pt x="507" y="169"/>
                    <a:pt x="505" y="160"/>
                    <a:pt x="505" y="150"/>
                  </a:cubicBezTo>
                  <a:cubicBezTo>
                    <a:pt x="498" y="157"/>
                    <a:pt x="486" y="171"/>
                    <a:pt x="462" y="171"/>
                  </a:cubicBezTo>
                  <a:cubicBezTo>
                    <a:pt x="437" y="171"/>
                    <a:pt x="418" y="156"/>
                    <a:pt x="418" y="134"/>
                  </a:cubicBezTo>
                  <a:cubicBezTo>
                    <a:pt x="418" y="127"/>
                    <a:pt x="420" y="121"/>
                    <a:pt x="424" y="115"/>
                  </a:cubicBezTo>
                  <a:cubicBezTo>
                    <a:pt x="431" y="104"/>
                    <a:pt x="445" y="95"/>
                    <a:pt x="483" y="92"/>
                  </a:cubicBezTo>
                  <a:cubicBezTo>
                    <a:pt x="503" y="91"/>
                    <a:pt x="503" y="91"/>
                    <a:pt x="503" y="91"/>
                  </a:cubicBezTo>
                  <a:cubicBezTo>
                    <a:pt x="503" y="87"/>
                    <a:pt x="503" y="87"/>
                    <a:pt x="503" y="87"/>
                  </a:cubicBezTo>
                  <a:cubicBezTo>
                    <a:pt x="503" y="74"/>
                    <a:pt x="503" y="52"/>
                    <a:pt x="475" y="52"/>
                  </a:cubicBezTo>
                  <a:cubicBezTo>
                    <a:pt x="457" y="52"/>
                    <a:pt x="450" y="60"/>
                    <a:pt x="448" y="68"/>
                  </a:cubicBezTo>
                  <a:cubicBezTo>
                    <a:pt x="428" y="60"/>
                    <a:pt x="428" y="60"/>
                    <a:pt x="428" y="60"/>
                  </a:cubicBezTo>
                  <a:cubicBezTo>
                    <a:pt x="429" y="59"/>
                    <a:pt x="429" y="59"/>
                    <a:pt x="429" y="58"/>
                  </a:cubicBezTo>
                  <a:cubicBezTo>
                    <a:pt x="437" y="44"/>
                    <a:pt x="452" y="35"/>
                    <a:pt x="474" y="35"/>
                  </a:cubicBezTo>
                  <a:cubicBezTo>
                    <a:pt x="486" y="35"/>
                    <a:pt x="501" y="38"/>
                    <a:pt x="511" y="46"/>
                  </a:cubicBezTo>
                  <a:cubicBezTo>
                    <a:pt x="526" y="57"/>
                    <a:pt x="525" y="78"/>
                    <a:pt x="525" y="78"/>
                  </a:cubicBezTo>
                  <a:cubicBezTo>
                    <a:pt x="526" y="144"/>
                    <a:pt x="526" y="144"/>
                    <a:pt x="526" y="144"/>
                  </a:cubicBezTo>
                  <a:cubicBezTo>
                    <a:pt x="526" y="144"/>
                    <a:pt x="527" y="163"/>
                    <a:pt x="530" y="169"/>
                  </a:cubicBezTo>
                  <a:close/>
                  <a:moveTo>
                    <a:pt x="500" y="133"/>
                  </a:moveTo>
                  <a:cubicBezTo>
                    <a:pt x="503" y="126"/>
                    <a:pt x="504" y="123"/>
                    <a:pt x="504" y="105"/>
                  </a:cubicBezTo>
                  <a:cubicBezTo>
                    <a:pt x="495" y="106"/>
                    <a:pt x="484" y="108"/>
                    <a:pt x="470" y="110"/>
                  </a:cubicBezTo>
                  <a:cubicBezTo>
                    <a:pt x="446" y="116"/>
                    <a:pt x="442" y="125"/>
                    <a:pt x="442" y="134"/>
                  </a:cubicBezTo>
                  <a:cubicBezTo>
                    <a:pt x="442" y="144"/>
                    <a:pt x="450" y="153"/>
                    <a:pt x="466" y="153"/>
                  </a:cubicBezTo>
                  <a:cubicBezTo>
                    <a:pt x="481" y="153"/>
                    <a:pt x="494" y="147"/>
                    <a:pt x="500" y="1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E64770B3-C071-4436-BD51-B4722630297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390313" y="5954712"/>
              <a:ext cx="555625" cy="615951"/>
            </a:xfrm>
            <a:custGeom>
              <a:avLst/>
              <a:gdLst>
                <a:gd name="T0" fmla="*/ 161 w 350"/>
                <a:gd name="T1" fmla="*/ 271 h 386"/>
                <a:gd name="T2" fmla="*/ 151 w 350"/>
                <a:gd name="T3" fmla="*/ 278 h 386"/>
                <a:gd name="T4" fmla="*/ 22 w 350"/>
                <a:gd name="T5" fmla="*/ 211 h 386"/>
                <a:gd name="T6" fmla="*/ 2 w 350"/>
                <a:gd name="T7" fmla="*/ 189 h 386"/>
                <a:gd name="T8" fmla="*/ 49 w 350"/>
                <a:gd name="T9" fmla="*/ 115 h 386"/>
                <a:gd name="T10" fmla="*/ 174 w 350"/>
                <a:gd name="T11" fmla="*/ 3 h 386"/>
                <a:gd name="T12" fmla="*/ 211 w 350"/>
                <a:gd name="T13" fmla="*/ 140 h 386"/>
                <a:gd name="T14" fmla="*/ 170 w 350"/>
                <a:gd name="T15" fmla="*/ 128 h 386"/>
                <a:gd name="T16" fmla="*/ 164 w 350"/>
                <a:gd name="T17" fmla="*/ 79 h 386"/>
                <a:gd name="T18" fmla="*/ 157 w 350"/>
                <a:gd name="T19" fmla="*/ 66 h 386"/>
                <a:gd name="T20" fmla="*/ 133 w 350"/>
                <a:gd name="T21" fmla="*/ 85 h 386"/>
                <a:gd name="T22" fmla="*/ 103 w 350"/>
                <a:gd name="T23" fmla="*/ 116 h 386"/>
                <a:gd name="T24" fmla="*/ 80 w 350"/>
                <a:gd name="T25" fmla="*/ 123 h 386"/>
                <a:gd name="T26" fmla="*/ 78 w 350"/>
                <a:gd name="T27" fmla="*/ 141 h 386"/>
                <a:gd name="T28" fmla="*/ 61 w 350"/>
                <a:gd name="T29" fmla="*/ 158 h 386"/>
                <a:gd name="T30" fmla="*/ 29 w 350"/>
                <a:gd name="T31" fmla="*/ 192 h 386"/>
                <a:gd name="T32" fmla="*/ 47 w 350"/>
                <a:gd name="T33" fmla="*/ 208 h 386"/>
                <a:gd name="T34" fmla="*/ 161 w 350"/>
                <a:gd name="T35" fmla="*/ 271 h 386"/>
                <a:gd name="T36" fmla="*/ 262 w 350"/>
                <a:gd name="T37" fmla="*/ 161 h 386"/>
                <a:gd name="T38" fmla="*/ 108 w 350"/>
                <a:gd name="T39" fmla="*/ 121 h 386"/>
                <a:gd name="T40" fmla="*/ 85 w 350"/>
                <a:gd name="T41" fmla="*/ 147 h 386"/>
                <a:gd name="T42" fmla="*/ 143 w 350"/>
                <a:gd name="T43" fmla="*/ 232 h 386"/>
                <a:gd name="T44" fmla="*/ 204 w 350"/>
                <a:gd name="T45" fmla="*/ 224 h 386"/>
                <a:gd name="T46" fmla="*/ 205 w 350"/>
                <a:gd name="T47" fmla="*/ 220 h 386"/>
                <a:gd name="T48" fmla="*/ 210 w 350"/>
                <a:gd name="T49" fmla="*/ 190 h 386"/>
                <a:gd name="T50" fmla="*/ 174 w 350"/>
                <a:gd name="T51" fmla="*/ 174 h 386"/>
                <a:gd name="T52" fmla="*/ 176 w 350"/>
                <a:gd name="T53" fmla="*/ 213 h 386"/>
                <a:gd name="T54" fmla="*/ 176 w 350"/>
                <a:gd name="T55" fmla="*/ 217 h 386"/>
                <a:gd name="T56" fmla="*/ 158 w 350"/>
                <a:gd name="T57" fmla="*/ 229 h 386"/>
                <a:gd name="T58" fmla="*/ 99 w 350"/>
                <a:gd name="T59" fmla="*/ 141 h 386"/>
                <a:gd name="T60" fmla="*/ 100 w 350"/>
                <a:gd name="T61" fmla="*/ 139 h 386"/>
                <a:gd name="T62" fmla="*/ 101 w 350"/>
                <a:gd name="T63" fmla="*/ 140 h 386"/>
                <a:gd name="T64" fmla="*/ 101 w 350"/>
                <a:gd name="T65" fmla="*/ 140 h 386"/>
                <a:gd name="T66" fmla="*/ 101 w 350"/>
                <a:gd name="T67" fmla="*/ 140 h 386"/>
                <a:gd name="T68" fmla="*/ 173 w 350"/>
                <a:gd name="T69" fmla="*/ 169 h 386"/>
                <a:gd name="T70" fmla="*/ 210 w 350"/>
                <a:gd name="T71" fmla="*/ 185 h 386"/>
                <a:gd name="T72" fmla="*/ 239 w 350"/>
                <a:gd name="T73" fmla="*/ 199 h 386"/>
                <a:gd name="T74" fmla="*/ 252 w 350"/>
                <a:gd name="T75" fmla="*/ 217 h 386"/>
                <a:gd name="T76" fmla="*/ 90 w 350"/>
                <a:gd name="T77" fmla="*/ 338 h 386"/>
                <a:gd name="T78" fmla="*/ 89 w 350"/>
                <a:gd name="T79" fmla="*/ 339 h 386"/>
                <a:gd name="T80" fmla="*/ 88 w 350"/>
                <a:gd name="T81" fmla="*/ 340 h 386"/>
                <a:gd name="T82" fmla="*/ 88 w 350"/>
                <a:gd name="T83" fmla="*/ 341 h 386"/>
                <a:gd name="T84" fmla="*/ 83 w 350"/>
                <a:gd name="T85" fmla="*/ 356 h 386"/>
                <a:gd name="T86" fmla="*/ 103 w 350"/>
                <a:gd name="T87" fmla="*/ 382 h 386"/>
                <a:gd name="T88" fmla="*/ 117 w 350"/>
                <a:gd name="T89" fmla="*/ 384 h 386"/>
                <a:gd name="T90" fmla="*/ 120 w 350"/>
                <a:gd name="T91" fmla="*/ 384 h 386"/>
                <a:gd name="T92" fmla="*/ 254 w 350"/>
                <a:gd name="T93" fmla="*/ 358 h 386"/>
                <a:gd name="T94" fmla="*/ 264 w 350"/>
                <a:gd name="T95" fmla="*/ 330 h 386"/>
                <a:gd name="T96" fmla="*/ 218 w 350"/>
                <a:gd name="T97" fmla="*/ 302 h 386"/>
                <a:gd name="T98" fmla="*/ 208 w 350"/>
                <a:gd name="T99" fmla="*/ 309 h 386"/>
                <a:gd name="T100" fmla="*/ 245 w 350"/>
                <a:gd name="T101" fmla="*/ 334 h 386"/>
                <a:gd name="T102" fmla="*/ 243 w 350"/>
                <a:gd name="T103" fmla="*/ 338 h 386"/>
                <a:gd name="T104" fmla="*/ 240 w 350"/>
                <a:gd name="T105" fmla="*/ 338 h 386"/>
                <a:gd name="T106" fmla="*/ 158 w 350"/>
                <a:gd name="T107" fmla="*/ 343 h 386"/>
                <a:gd name="T108" fmla="*/ 150 w 350"/>
                <a:gd name="T109" fmla="*/ 344 h 386"/>
                <a:gd name="T110" fmla="*/ 163 w 350"/>
                <a:gd name="T111" fmla="*/ 333 h 386"/>
                <a:gd name="T112" fmla="*/ 294 w 350"/>
                <a:gd name="T113" fmla="*/ 245 h 386"/>
                <a:gd name="T114" fmla="*/ 262 w 350"/>
                <a:gd name="T115" fmla="*/ 161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50" h="386">
                  <a:moveTo>
                    <a:pt x="161" y="271"/>
                  </a:moveTo>
                  <a:cubicBezTo>
                    <a:pt x="158" y="274"/>
                    <a:pt x="154" y="276"/>
                    <a:pt x="151" y="278"/>
                  </a:cubicBezTo>
                  <a:cubicBezTo>
                    <a:pt x="112" y="256"/>
                    <a:pt x="29" y="215"/>
                    <a:pt x="22" y="211"/>
                  </a:cubicBezTo>
                  <a:cubicBezTo>
                    <a:pt x="14" y="207"/>
                    <a:pt x="0" y="202"/>
                    <a:pt x="2" y="189"/>
                  </a:cubicBezTo>
                  <a:cubicBezTo>
                    <a:pt x="4" y="171"/>
                    <a:pt x="36" y="131"/>
                    <a:pt x="49" y="115"/>
                  </a:cubicBezTo>
                  <a:cubicBezTo>
                    <a:pt x="121" y="27"/>
                    <a:pt x="153" y="0"/>
                    <a:pt x="174" y="3"/>
                  </a:cubicBezTo>
                  <a:cubicBezTo>
                    <a:pt x="197" y="6"/>
                    <a:pt x="210" y="29"/>
                    <a:pt x="211" y="140"/>
                  </a:cubicBezTo>
                  <a:cubicBezTo>
                    <a:pt x="199" y="136"/>
                    <a:pt x="185" y="132"/>
                    <a:pt x="170" y="128"/>
                  </a:cubicBezTo>
                  <a:cubicBezTo>
                    <a:pt x="169" y="112"/>
                    <a:pt x="166" y="88"/>
                    <a:pt x="164" y="79"/>
                  </a:cubicBezTo>
                  <a:cubicBezTo>
                    <a:pt x="163" y="70"/>
                    <a:pt x="161" y="66"/>
                    <a:pt x="157" y="66"/>
                  </a:cubicBezTo>
                  <a:cubicBezTo>
                    <a:pt x="153" y="65"/>
                    <a:pt x="143" y="75"/>
                    <a:pt x="133" y="85"/>
                  </a:cubicBezTo>
                  <a:cubicBezTo>
                    <a:pt x="129" y="90"/>
                    <a:pt x="117" y="102"/>
                    <a:pt x="103" y="116"/>
                  </a:cubicBezTo>
                  <a:cubicBezTo>
                    <a:pt x="92" y="115"/>
                    <a:pt x="84" y="117"/>
                    <a:pt x="80" y="123"/>
                  </a:cubicBezTo>
                  <a:cubicBezTo>
                    <a:pt x="77" y="127"/>
                    <a:pt x="76" y="133"/>
                    <a:pt x="78" y="141"/>
                  </a:cubicBezTo>
                  <a:cubicBezTo>
                    <a:pt x="71" y="148"/>
                    <a:pt x="65" y="154"/>
                    <a:pt x="61" y="158"/>
                  </a:cubicBezTo>
                  <a:cubicBezTo>
                    <a:pt x="46" y="173"/>
                    <a:pt x="30" y="186"/>
                    <a:pt x="29" y="192"/>
                  </a:cubicBezTo>
                  <a:cubicBezTo>
                    <a:pt x="28" y="197"/>
                    <a:pt x="36" y="202"/>
                    <a:pt x="47" y="208"/>
                  </a:cubicBezTo>
                  <a:cubicBezTo>
                    <a:pt x="73" y="224"/>
                    <a:pt x="138" y="259"/>
                    <a:pt x="161" y="271"/>
                  </a:cubicBezTo>
                  <a:close/>
                  <a:moveTo>
                    <a:pt x="262" y="161"/>
                  </a:moveTo>
                  <a:cubicBezTo>
                    <a:pt x="237" y="153"/>
                    <a:pt x="174" y="129"/>
                    <a:pt x="108" y="121"/>
                  </a:cubicBezTo>
                  <a:cubicBezTo>
                    <a:pt x="85" y="118"/>
                    <a:pt x="76" y="126"/>
                    <a:pt x="85" y="147"/>
                  </a:cubicBezTo>
                  <a:cubicBezTo>
                    <a:pt x="94" y="169"/>
                    <a:pt x="118" y="205"/>
                    <a:pt x="143" y="232"/>
                  </a:cubicBezTo>
                  <a:cubicBezTo>
                    <a:pt x="169" y="258"/>
                    <a:pt x="196" y="266"/>
                    <a:pt x="204" y="224"/>
                  </a:cubicBezTo>
                  <a:cubicBezTo>
                    <a:pt x="205" y="223"/>
                    <a:pt x="205" y="221"/>
                    <a:pt x="205" y="220"/>
                  </a:cubicBezTo>
                  <a:cubicBezTo>
                    <a:pt x="207" y="209"/>
                    <a:pt x="209" y="199"/>
                    <a:pt x="210" y="190"/>
                  </a:cubicBezTo>
                  <a:cubicBezTo>
                    <a:pt x="199" y="185"/>
                    <a:pt x="186" y="179"/>
                    <a:pt x="174" y="174"/>
                  </a:cubicBezTo>
                  <a:cubicBezTo>
                    <a:pt x="174" y="184"/>
                    <a:pt x="175" y="200"/>
                    <a:pt x="176" y="213"/>
                  </a:cubicBezTo>
                  <a:cubicBezTo>
                    <a:pt x="176" y="214"/>
                    <a:pt x="176" y="216"/>
                    <a:pt x="176" y="217"/>
                  </a:cubicBezTo>
                  <a:cubicBezTo>
                    <a:pt x="177" y="238"/>
                    <a:pt x="170" y="238"/>
                    <a:pt x="158" y="229"/>
                  </a:cubicBezTo>
                  <a:cubicBezTo>
                    <a:pt x="145" y="220"/>
                    <a:pt x="103" y="165"/>
                    <a:pt x="99" y="141"/>
                  </a:cubicBezTo>
                  <a:cubicBezTo>
                    <a:pt x="98" y="139"/>
                    <a:pt x="99" y="139"/>
                    <a:pt x="100" y="139"/>
                  </a:cubicBezTo>
                  <a:cubicBezTo>
                    <a:pt x="100" y="139"/>
                    <a:pt x="101" y="139"/>
                    <a:pt x="101" y="140"/>
                  </a:cubicBezTo>
                  <a:cubicBezTo>
                    <a:pt x="101" y="140"/>
                    <a:pt x="101" y="140"/>
                    <a:pt x="101" y="140"/>
                  </a:cubicBezTo>
                  <a:cubicBezTo>
                    <a:pt x="101" y="140"/>
                    <a:pt x="101" y="140"/>
                    <a:pt x="101" y="140"/>
                  </a:cubicBezTo>
                  <a:cubicBezTo>
                    <a:pt x="110" y="143"/>
                    <a:pt x="142" y="156"/>
                    <a:pt x="173" y="169"/>
                  </a:cubicBezTo>
                  <a:cubicBezTo>
                    <a:pt x="186" y="174"/>
                    <a:pt x="199" y="180"/>
                    <a:pt x="210" y="185"/>
                  </a:cubicBezTo>
                  <a:cubicBezTo>
                    <a:pt x="221" y="190"/>
                    <a:pt x="231" y="195"/>
                    <a:pt x="239" y="199"/>
                  </a:cubicBezTo>
                  <a:cubicBezTo>
                    <a:pt x="253" y="206"/>
                    <a:pt x="258" y="211"/>
                    <a:pt x="252" y="217"/>
                  </a:cubicBezTo>
                  <a:cubicBezTo>
                    <a:pt x="224" y="246"/>
                    <a:pt x="124" y="287"/>
                    <a:pt x="90" y="338"/>
                  </a:cubicBezTo>
                  <a:cubicBezTo>
                    <a:pt x="90" y="338"/>
                    <a:pt x="89" y="338"/>
                    <a:pt x="89" y="339"/>
                  </a:cubicBezTo>
                  <a:cubicBezTo>
                    <a:pt x="89" y="339"/>
                    <a:pt x="89" y="340"/>
                    <a:pt x="88" y="340"/>
                  </a:cubicBezTo>
                  <a:cubicBezTo>
                    <a:pt x="88" y="341"/>
                    <a:pt x="88" y="341"/>
                    <a:pt x="88" y="341"/>
                  </a:cubicBezTo>
                  <a:cubicBezTo>
                    <a:pt x="86" y="344"/>
                    <a:pt x="84" y="349"/>
                    <a:pt x="83" y="356"/>
                  </a:cubicBezTo>
                  <a:cubicBezTo>
                    <a:pt x="81" y="367"/>
                    <a:pt x="87" y="377"/>
                    <a:pt x="103" y="382"/>
                  </a:cubicBezTo>
                  <a:cubicBezTo>
                    <a:pt x="107" y="383"/>
                    <a:pt x="112" y="384"/>
                    <a:pt x="117" y="384"/>
                  </a:cubicBezTo>
                  <a:cubicBezTo>
                    <a:pt x="118" y="384"/>
                    <a:pt x="119" y="384"/>
                    <a:pt x="120" y="384"/>
                  </a:cubicBezTo>
                  <a:cubicBezTo>
                    <a:pt x="150" y="386"/>
                    <a:pt x="230" y="368"/>
                    <a:pt x="254" y="358"/>
                  </a:cubicBezTo>
                  <a:cubicBezTo>
                    <a:pt x="279" y="346"/>
                    <a:pt x="272" y="335"/>
                    <a:pt x="264" y="330"/>
                  </a:cubicBezTo>
                  <a:cubicBezTo>
                    <a:pt x="259" y="325"/>
                    <a:pt x="231" y="310"/>
                    <a:pt x="218" y="302"/>
                  </a:cubicBezTo>
                  <a:cubicBezTo>
                    <a:pt x="214" y="305"/>
                    <a:pt x="211" y="306"/>
                    <a:pt x="208" y="309"/>
                  </a:cubicBezTo>
                  <a:cubicBezTo>
                    <a:pt x="231" y="323"/>
                    <a:pt x="240" y="330"/>
                    <a:pt x="245" y="334"/>
                  </a:cubicBezTo>
                  <a:cubicBezTo>
                    <a:pt x="247" y="336"/>
                    <a:pt x="246" y="337"/>
                    <a:pt x="243" y="338"/>
                  </a:cubicBezTo>
                  <a:cubicBezTo>
                    <a:pt x="242" y="338"/>
                    <a:pt x="241" y="338"/>
                    <a:pt x="240" y="338"/>
                  </a:cubicBezTo>
                  <a:cubicBezTo>
                    <a:pt x="219" y="339"/>
                    <a:pt x="177" y="342"/>
                    <a:pt x="158" y="343"/>
                  </a:cubicBezTo>
                  <a:cubicBezTo>
                    <a:pt x="155" y="343"/>
                    <a:pt x="152" y="344"/>
                    <a:pt x="150" y="344"/>
                  </a:cubicBezTo>
                  <a:cubicBezTo>
                    <a:pt x="155" y="339"/>
                    <a:pt x="160" y="335"/>
                    <a:pt x="163" y="333"/>
                  </a:cubicBezTo>
                  <a:cubicBezTo>
                    <a:pt x="204" y="304"/>
                    <a:pt x="274" y="263"/>
                    <a:pt x="294" y="245"/>
                  </a:cubicBezTo>
                  <a:cubicBezTo>
                    <a:pt x="309" y="232"/>
                    <a:pt x="350" y="192"/>
                    <a:pt x="262" y="1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C66EF42-C592-4295-A4BE-45A819DA9739}"/>
              </a:ext>
            </a:extLst>
          </p:cNvPr>
          <p:cNvCxnSpPr>
            <a:cxnSpLocks/>
          </p:cNvCxnSpPr>
          <p:nvPr userDrawn="1"/>
        </p:nvCxnSpPr>
        <p:spPr>
          <a:xfrm>
            <a:off x="4876800" y="3604908"/>
            <a:ext cx="7315200" cy="0"/>
          </a:xfrm>
          <a:prstGeom prst="line">
            <a:avLst/>
          </a:prstGeom>
          <a:ln w="41275">
            <a:gradFill>
              <a:gsLst>
                <a:gs pos="0">
                  <a:schemeClr val="accent2">
                    <a:alpha val="0"/>
                  </a:schemeClr>
                </a:gs>
                <a:gs pos="38000">
                  <a:schemeClr val="accent2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>
            <a:extLst>
              <a:ext uri="{FF2B5EF4-FFF2-40B4-BE49-F238E27FC236}">
                <a16:creationId xmlns:a16="http://schemas.microsoft.com/office/drawing/2014/main" id="{401E0C09-5CC3-4972-885D-ECC8083EDC4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">
          <a:xfrm>
            <a:off x="6096000" y="2390193"/>
            <a:ext cx="5567363" cy="1046440"/>
          </a:xfrm>
          <a:prstGeom prst="roundRect">
            <a:avLst>
              <a:gd name="adj" fmla="val 0"/>
            </a:avLst>
          </a:prstGeom>
          <a:noFill/>
        </p:spPr>
        <p:txBody>
          <a:bodyPr vert="horz" wrap="square" lIns="0" tIns="0" rIns="0" bIns="0" anchor="b">
            <a:spAutoFit/>
          </a:bodyPr>
          <a:lstStyle>
            <a:lvl1pPr algn="l">
              <a:defRPr sz="4000" b="1" spc="0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9E6B8365-7B12-4D8B-8EDA-5124BCB0617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6000" y="3807806"/>
            <a:ext cx="5567363" cy="556620"/>
          </a:xfr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400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3" name="Picture 2" descr="A close up of a logo&#10;&#10;Description generated with high confidence">
            <a:extLst>
              <a:ext uri="{FF2B5EF4-FFF2-40B4-BE49-F238E27FC236}">
                <a16:creationId xmlns:a16="http://schemas.microsoft.com/office/drawing/2014/main" id="{96BDC785-C4D2-4968-8F42-FFB3B92EA1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372"/>
          <a:stretch/>
        </p:blipFill>
        <p:spPr>
          <a:xfrm>
            <a:off x="0" y="914399"/>
            <a:ext cx="5162082" cy="5325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6772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gradFill flip="none" rotWithShape="1">
          <a:gsLst>
            <a:gs pos="88000">
              <a:schemeClr val="accent1"/>
            </a:gs>
            <a:gs pos="12000">
              <a:schemeClr val="accent3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78F7BE2-F64A-4A0B-B3A0-07FC8814A88B}"/>
              </a:ext>
            </a:extLst>
          </p:cNvPr>
          <p:cNvSpPr/>
          <p:nvPr userDrawn="1"/>
        </p:nvSpPr>
        <p:spPr>
          <a:xfrm>
            <a:off x="0" y="1851950"/>
            <a:ext cx="12192000" cy="3333508"/>
          </a:xfrm>
          <a:prstGeom prst="rect">
            <a:avLst/>
          </a:prstGeom>
          <a:gradFill flip="none" rotWithShape="1">
            <a:gsLst>
              <a:gs pos="48000">
                <a:schemeClr val="bg1"/>
              </a:gs>
              <a:gs pos="23000">
                <a:schemeClr val="bg1">
                  <a:alpha val="0"/>
                </a:schemeClr>
              </a:gs>
            </a:gsLst>
            <a:lin ang="0" scaled="0"/>
            <a:tileRect/>
          </a:gradFill>
          <a:ln>
            <a:noFill/>
          </a:ln>
          <a:effectLst>
            <a:outerShdw blurRad="127000" dist="38100" dir="5400000" sx="98000" sy="98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2DEDE"/>
              </a:solidFill>
            </a:endParaRPr>
          </a:p>
        </p:txBody>
      </p:sp>
      <p:sp>
        <p:nvSpPr>
          <p:cNvPr id="140" name="Title 1"/>
          <p:cNvSpPr>
            <a:spLocks noGrp="1"/>
          </p:cNvSpPr>
          <p:nvPr>
            <p:ph type="ctrTitle" hasCustomPrompt="1"/>
          </p:nvPr>
        </p:nvSpPr>
        <p:spPr bwMode="black">
          <a:xfrm>
            <a:off x="5499100" y="2645954"/>
            <a:ext cx="6164263" cy="941796"/>
          </a:xfrm>
          <a:prstGeom prst="roundRect">
            <a:avLst>
              <a:gd name="adj" fmla="val 0"/>
            </a:avLst>
          </a:prstGeom>
          <a:noFill/>
        </p:spPr>
        <p:txBody>
          <a:bodyPr vert="horz" wrap="square" lIns="0" tIns="0" rIns="0" bIns="0" anchor="b">
            <a:spAutoFit/>
          </a:bodyPr>
          <a:lstStyle>
            <a:lvl1pPr algn="l">
              <a:defRPr sz="3600" b="1" spc="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4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522642" y="3958923"/>
            <a:ext cx="6140721" cy="556620"/>
          </a:xfr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400" cap="none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F9F318B-6330-4E45-9AD5-05FE95CE8266}"/>
              </a:ext>
            </a:extLst>
          </p:cNvPr>
          <p:cNvGrpSpPr/>
          <p:nvPr userDrawn="1"/>
        </p:nvGrpSpPr>
        <p:grpSpPr>
          <a:xfrm>
            <a:off x="9398001" y="5954712"/>
            <a:ext cx="2547937" cy="615951"/>
            <a:chOff x="9398001" y="5954712"/>
            <a:chExt cx="2547937" cy="615951"/>
          </a:xfrm>
          <a:solidFill>
            <a:schemeClr val="bg1"/>
          </a:solidFill>
        </p:grpSpPr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33393255-DDA0-449B-89D5-A036B70F59F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98001" y="6291263"/>
              <a:ext cx="2024063" cy="273050"/>
            </a:xfrm>
            <a:custGeom>
              <a:avLst/>
              <a:gdLst>
                <a:gd name="T0" fmla="*/ 101 w 1277"/>
                <a:gd name="T1" fmla="*/ 98 h 171"/>
                <a:gd name="T2" fmla="*/ 150 w 1277"/>
                <a:gd name="T3" fmla="*/ 169 h 171"/>
                <a:gd name="T4" fmla="*/ 0 w 1277"/>
                <a:gd name="T5" fmla="*/ 169 h 171"/>
                <a:gd name="T6" fmla="*/ 107 w 1277"/>
                <a:gd name="T7" fmla="*/ 117 h 171"/>
                <a:gd name="T8" fmla="*/ 208 w 1277"/>
                <a:gd name="T9" fmla="*/ 154 h 171"/>
                <a:gd name="T10" fmla="*/ 207 w 1277"/>
                <a:gd name="T11" fmla="*/ 171 h 171"/>
                <a:gd name="T12" fmla="*/ 178 w 1277"/>
                <a:gd name="T13" fmla="*/ 70 h 171"/>
                <a:gd name="T14" fmla="*/ 253 w 1277"/>
                <a:gd name="T15" fmla="*/ 60 h 171"/>
                <a:gd name="T16" fmla="*/ 201 w 1277"/>
                <a:gd name="T17" fmla="*/ 110 h 171"/>
                <a:gd name="T18" fmla="*/ 286 w 1277"/>
                <a:gd name="T19" fmla="*/ 9 h 171"/>
                <a:gd name="T20" fmla="*/ 266 w 1277"/>
                <a:gd name="T21" fmla="*/ 58 h 171"/>
                <a:gd name="T22" fmla="*/ 311 w 1277"/>
                <a:gd name="T23" fmla="*/ 170 h 171"/>
                <a:gd name="T24" fmla="*/ 318 w 1277"/>
                <a:gd name="T25" fmla="*/ 153 h 171"/>
                <a:gd name="T26" fmla="*/ 332 w 1277"/>
                <a:gd name="T27" fmla="*/ 58 h 171"/>
                <a:gd name="T28" fmla="*/ 309 w 1277"/>
                <a:gd name="T29" fmla="*/ 0 h 171"/>
                <a:gd name="T30" fmla="*/ 373 w 1277"/>
                <a:gd name="T31" fmla="*/ 169 h 171"/>
                <a:gd name="T32" fmla="*/ 417 w 1277"/>
                <a:gd name="T33" fmla="*/ 60 h 171"/>
                <a:gd name="T34" fmla="*/ 373 w 1277"/>
                <a:gd name="T35" fmla="*/ 40 h 171"/>
                <a:gd name="T36" fmla="*/ 545 w 1277"/>
                <a:gd name="T37" fmla="*/ 20 h 171"/>
                <a:gd name="T38" fmla="*/ 545 w 1277"/>
                <a:gd name="T39" fmla="*/ 169 h 171"/>
                <a:gd name="T40" fmla="*/ 571 w 1277"/>
                <a:gd name="T41" fmla="*/ 149 h 171"/>
                <a:gd name="T42" fmla="*/ 545 w 1277"/>
                <a:gd name="T43" fmla="*/ 0 h 171"/>
                <a:gd name="T44" fmla="*/ 826 w 1277"/>
                <a:gd name="T45" fmla="*/ 169 h 171"/>
                <a:gd name="T46" fmla="*/ 860 w 1277"/>
                <a:gd name="T47" fmla="*/ 57 h 171"/>
                <a:gd name="T48" fmla="*/ 889 w 1277"/>
                <a:gd name="T49" fmla="*/ 169 h 171"/>
                <a:gd name="T50" fmla="*/ 909 w 1277"/>
                <a:gd name="T51" fmla="*/ 66 h 171"/>
                <a:gd name="T52" fmla="*/ 826 w 1277"/>
                <a:gd name="T53" fmla="*/ 40 h 171"/>
                <a:gd name="T54" fmla="*/ 1110 w 1277"/>
                <a:gd name="T55" fmla="*/ 155 h 171"/>
                <a:gd name="T56" fmla="*/ 1139 w 1277"/>
                <a:gd name="T57" fmla="*/ 69 h 171"/>
                <a:gd name="T58" fmla="*/ 1048 w 1277"/>
                <a:gd name="T59" fmla="*/ 105 h 171"/>
                <a:gd name="T60" fmla="*/ 1140 w 1277"/>
                <a:gd name="T61" fmla="*/ 138 h 171"/>
                <a:gd name="T62" fmla="*/ 734 w 1277"/>
                <a:gd name="T63" fmla="*/ 52 h 171"/>
                <a:gd name="T64" fmla="*/ 737 w 1277"/>
                <a:gd name="T65" fmla="*/ 171 h 171"/>
                <a:gd name="T66" fmla="*/ 790 w 1277"/>
                <a:gd name="T67" fmla="*/ 81 h 171"/>
                <a:gd name="T68" fmla="*/ 739 w 1277"/>
                <a:gd name="T69" fmla="*/ 155 h 171"/>
                <a:gd name="T70" fmla="*/ 946 w 1277"/>
                <a:gd name="T71" fmla="*/ 91 h 171"/>
                <a:gd name="T72" fmla="*/ 946 w 1277"/>
                <a:gd name="T73" fmla="*/ 91 h 171"/>
                <a:gd name="T74" fmla="*/ 922 w 1277"/>
                <a:gd name="T75" fmla="*/ 102 h 171"/>
                <a:gd name="T76" fmla="*/ 1038 w 1277"/>
                <a:gd name="T77" fmla="*/ 107 h 171"/>
                <a:gd name="T78" fmla="*/ 1011 w 1277"/>
                <a:gd name="T79" fmla="*/ 140 h 171"/>
                <a:gd name="T80" fmla="*/ 1255 w 1277"/>
                <a:gd name="T81" fmla="*/ 169 h 171"/>
                <a:gd name="T82" fmla="*/ 1166 w 1277"/>
                <a:gd name="T83" fmla="*/ 134 h 171"/>
                <a:gd name="T84" fmla="*/ 1251 w 1277"/>
                <a:gd name="T85" fmla="*/ 91 h 171"/>
                <a:gd name="T86" fmla="*/ 1196 w 1277"/>
                <a:gd name="T87" fmla="*/ 68 h 171"/>
                <a:gd name="T88" fmla="*/ 1222 w 1277"/>
                <a:gd name="T89" fmla="*/ 35 h 171"/>
                <a:gd name="T90" fmla="*/ 1274 w 1277"/>
                <a:gd name="T91" fmla="*/ 144 h 171"/>
                <a:gd name="T92" fmla="*/ 1251 w 1277"/>
                <a:gd name="T93" fmla="*/ 105 h 171"/>
                <a:gd name="T94" fmla="*/ 1214 w 1277"/>
                <a:gd name="T95" fmla="*/ 153 h 171"/>
                <a:gd name="T96" fmla="*/ 507 w 1277"/>
                <a:gd name="T97" fmla="*/ 169 h 171"/>
                <a:gd name="T98" fmla="*/ 418 w 1277"/>
                <a:gd name="T99" fmla="*/ 134 h 171"/>
                <a:gd name="T100" fmla="*/ 503 w 1277"/>
                <a:gd name="T101" fmla="*/ 91 h 171"/>
                <a:gd name="T102" fmla="*/ 448 w 1277"/>
                <a:gd name="T103" fmla="*/ 68 h 171"/>
                <a:gd name="T104" fmla="*/ 474 w 1277"/>
                <a:gd name="T105" fmla="*/ 35 h 171"/>
                <a:gd name="T106" fmla="*/ 526 w 1277"/>
                <a:gd name="T107" fmla="*/ 144 h 171"/>
                <a:gd name="T108" fmla="*/ 504 w 1277"/>
                <a:gd name="T109" fmla="*/ 105 h 171"/>
                <a:gd name="T110" fmla="*/ 466 w 1277"/>
                <a:gd name="T111" fmla="*/ 15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77" h="171">
                  <a:moveTo>
                    <a:pt x="50" y="98"/>
                  </a:moveTo>
                  <a:cubicBezTo>
                    <a:pt x="76" y="28"/>
                    <a:pt x="76" y="28"/>
                    <a:pt x="76" y="28"/>
                  </a:cubicBezTo>
                  <a:cubicBezTo>
                    <a:pt x="101" y="98"/>
                    <a:pt x="101" y="98"/>
                    <a:pt x="101" y="98"/>
                  </a:cubicBezTo>
                  <a:lnTo>
                    <a:pt x="50" y="98"/>
                  </a:lnTo>
                  <a:close/>
                  <a:moveTo>
                    <a:pt x="126" y="169"/>
                  </a:moveTo>
                  <a:cubicBezTo>
                    <a:pt x="150" y="169"/>
                    <a:pt x="150" y="169"/>
                    <a:pt x="150" y="169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0" y="169"/>
                    <a:pt x="0" y="169"/>
                    <a:pt x="0" y="169"/>
                  </a:cubicBezTo>
                  <a:cubicBezTo>
                    <a:pt x="24" y="169"/>
                    <a:pt x="24" y="169"/>
                    <a:pt x="24" y="169"/>
                  </a:cubicBezTo>
                  <a:cubicBezTo>
                    <a:pt x="43" y="117"/>
                    <a:pt x="43" y="117"/>
                    <a:pt x="43" y="117"/>
                  </a:cubicBezTo>
                  <a:cubicBezTo>
                    <a:pt x="107" y="117"/>
                    <a:pt x="107" y="117"/>
                    <a:pt x="107" y="117"/>
                  </a:cubicBezTo>
                  <a:lnTo>
                    <a:pt x="126" y="169"/>
                  </a:lnTo>
                  <a:close/>
                  <a:moveTo>
                    <a:pt x="239" y="133"/>
                  </a:moveTo>
                  <a:cubicBezTo>
                    <a:pt x="239" y="147"/>
                    <a:pt x="227" y="154"/>
                    <a:pt x="208" y="154"/>
                  </a:cubicBezTo>
                  <a:cubicBezTo>
                    <a:pt x="193" y="154"/>
                    <a:pt x="182" y="150"/>
                    <a:pt x="177" y="140"/>
                  </a:cubicBezTo>
                  <a:cubicBezTo>
                    <a:pt x="154" y="144"/>
                    <a:pt x="154" y="144"/>
                    <a:pt x="154" y="144"/>
                  </a:cubicBezTo>
                  <a:cubicBezTo>
                    <a:pt x="163" y="162"/>
                    <a:pt x="181" y="171"/>
                    <a:pt x="207" y="171"/>
                  </a:cubicBezTo>
                  <a:cubicBezTo>
                    <a:pt x="243" y="171"/>
                    <a:pt x="261" y="151"/>
                    <a:pt x="261" y="130"/>
                  </a:cubicBezTo>
                  <a:cubicBezTo>
                    <a:pt x="261" y="103"/>
                    <a:pt x="236" y="96"/>
                    <a:pt x="208" y="90"/>
                  </a:cubicBezTo>
                  <a:cubicBezTo>
                    <a:pt x="194" y="88"/>
                    <a:pt x="178" y="83"/>
                    <a:pt x="178" y="70"/>
                  </a:cubicBezTo>
                  <a:cubicBezTo>
                    <a:pt x="178" y="62"/>
                    <a:pt x="187" y="52"/>
                    <a:pt x="204" y="52"/>
                  </a:cubicBezTo>
                  <a:cubicBezTo>
                    <a:pt x="221" y="52"/>
                    <a:pt x="231" y="64"/>
                    <a:pt x="233" y="68"/>
                  </a:cubicBezTo>
                  <a:cubicBezTo>
                    <a:pt x="253" y="60"/>
                    <a:pt x="253" y="60"/>
                    <a:pt x="253" y="60"/>
                  </a:cubicBezTo>
                  <a:cubicBezTo>
                    <a:pt x="244" y="42"/>
                    <a:pt x="225" y="35"/>
                    <a:pt x="206" y="35"/>
                  </a:cubicBezTo>
                  <a:cubicBezTo>
                    <a:pt x="176" y="35"/>
                    <a:pt x="157" y="50"/>
                    <a:pt x="157" y="73"/>
                  </a:cubicBezTo>
                  <a:cubicBezTo>
                    <a:pt x="157" y="100"/>
                    <a:pt x="179" y="105"/>
                    <a:pt x="201" y="110"/>
                  </a:cubicBezTo>
                  <a:cubicBezTo>
                    <a:pt x="220" y="114"/>
                    <a:pt x="239" y="118"/>
                    <a:pt x="239" y="133"/>
                  </a:cubicBezTo>
                  <a:close/>
                  <a:moveTo>
                    <a:pt x="309" y="0"/>
                  </a:moveTo>
                  <a:cubicBezTo>
                    <a:pt x="286" y="9"/>
                    <a:pt x="286" y="9"/>
                    <a:pt x="286" y="9"/>
                  </a:cubicBezTo>
                  <a:cubicBezTo>
                    <a:pt x="286" y="40"/>
                    <a:pt x="286" y="40"/>
                    <a:pt x="286" y="40"/>
                  </a:cubicBezTo>
                  <a:cubicBezTo>
                    <a:pt x="266" y="40"/>
                    <a:pt x="266" y="40"/>
                    <a:pt x="266" y="40"/>
                  </a:cubicBezTo>
                  <a:cubicBezTo>
                    <a:pt x="266" y="58"/>
                    <a:pt x="266" y="58"/>
                    <a:pt x="266" y="58"/>
                  </a:cubicBezTo>
                  <a:cubicBezTo>
                    <a:pt x="286" y="58"/>
                    <a:pt x="286" y="58"/>
                    <a:pt x="286" y="58"/>
                  </a:cubicBezTo>
                  <a:cubicBezTo>
                    <a:pt x="286" y="141"/>
                    <a:pt x="286" y="141"/>
                    <a:pt x="286" y="141"/>
                  </a:cubicBezTo>
                  <a:cubicBezTo>
                    <a:pt x="286" y="158"/>
                    <a:pt x="286" y="170"/>
                    <a:pt x="311" y="170"/>
                  </a:cubicBezTo>
                  <a:cubicBezTo>
                    <a:pt x="319" y="170"/>
                    <a:pt x="328" y="168"/>
                    <a:pt x="332" y="168"/>
                  </a:cubicBezTo>
                  <a:cubicBezTo>
                    <a:pt x="332" y="150"/>
                    <a:pt x="332" y="150"/>
                    <a:pt x="332" y="150"/>
                  </a:cubicBezTo>
                  <a:cubicBezTo>
                    <a:pt x="328" y="151"/>
                    <a:pt x="322" y="153"/>
                    <a:pt x="318" y="153"/>
                  </a:cubicBezTo>
                  <a:cubicBezTo>
                    <a:pt x="309" y="153"/>
                    <a:pt x="309" y="146"/>
                    <a:pt x="309" y="131"/>
                  </a:cubicBezTo>
                  <a:cubicBezTo>
                    <a:pt x="309" y="58"/>
                    <a:pt x="309" y="58"/>
                    <a:pt x="309" y="58"/>
                  </a:cubicBezTo>
                  <a:cubicBezTo>
                    <a:pt x="332" y="58"/>
                    <a:pt x="332" y="58"/>
                    <a:pt x="332" y="58"/>
                  </a:cubicBezTo>
                  <a:cubicBezTo>
                    <a:pt x="332" y="40"/>
                    <a:pt x="332" y="40"/>
                    <a:pt x="332" y="40"/>
                  </a:cubicBezTo>
                  <a:cubicBezTo>
                    <a:pt x="309" y="40"/>
                    <a:pt x="309" y="40"/>
                    <a:pt x="309" y="40"/>
                  </a:cubicBezTo>
                  <a:lnTo>
                    <a:pt x="309" y="0"/>
                  </a:lnTo>
                  <a:close/>
                  <a:moveTo>
                    <a:pt x="351" y="40"/>
                  </a:moveTo>
                  <a:cubicBezTo>
                    <a:pt x="351" y="169"/>
                    <a:pt x="351" y="169"/>
                    <a:pt x="351" y="169"/>
                  </a:cubicBezTo>
                  <a:cubicBezTo>
                    <a:pt x="373" y="169"/>
                    <a:pt x="373" y="169"/>
                    <a:pt x="373" y="169"/>
                  </a:cubicBezTo>
                  <a:cubicBezTo>
                    <a:pt x="373" y="110"/>
                    <a:pt x="373" y="110"/>
                    <a:pt x="373" y="110"/>
                  </a:cubicBezTo>
                  <a:cubicBezTo>
                    <a:pt x="373" y="99"/>
                    <a:pt x="373" y="86"/>
                    <a:pt x="379" y="76"/>
                  </a:cubicBezTo>
                  <a:cubicBezTo>
                    <a:pt x="386" y="65"/>
                    <a:pt x="396" y="60"/>
                    <a:pt x="417" y="60"/>
                  </a:cubicBezTo>
                  <a:cubicBezTo>
                    <a:pt x="417" y="38"/>
                    <a:pt x="417" y="38"/>
                    <a:pt x="417" y="38"/>
                  </a:cubicBezTo>
                  <a:cubicBezTo>
                    <a:pt x="408" y="38"/>
                    <a:pt x="385" y="39"/>
                    <a:pt x="373" y="63"/>
                  </a:cubicBezTo>
                  <a:cubicBezTo>
                    <a:pt x="373" y="40"/>
                    <a:pt x="373" y="40"/>
                    <a:pt x="373" y="40"/>
                  </a:cubicBezTo>
                  <a:lnTo>
                    <a:pt x="351" y="40"/>
                  </a:lnTo>
                  <a:close/>
                  <a:moveTo>
                    <a:pt x="545" y="0"/>
                  </a:moveTo>
                  <a:cubicBezTo>
                    <a:pt x="545" y="20"/>
                    <a:pt x="545" y="20"/>
                    <a:pt x="545" y="20"/>
                  </a:cubicBezTo>
                  <a:cubicBezTo>
                    <a:pt x="641" y="20"/>
                    <a:pt x="641" y="20"/>
                    <a:pt x="641" y="20"/>
                  </a:cubicBezTo>
                  <a:cubicBezTo>
                    <a:pt x="545" y="147"/>
                    <a:pt x="545" y="147"/>
                    <a:pt x="545" y="147"/>
                  </a:cubicBezTo>
                  <a:cubicBezTo>
                    <a:pt x="545" y="169"/>
                    <a:pt x="545" y="169"/>
                    <a:pt x="545" y="169"/>
                  </a:cubicBezTo>
                  <a:cubicBezTo>
                    <a:pt x="669" y="169"/>
                    <a:pt x="669" y="169"/>
                    <a:pt x="669" y="169"/>
                  </a:cubicBezTo>
                  <a:cubicBezTo>
                    <a:pt x="669" y="149"/>
                    <a:pt x="669" y="149"/>
                    <a:pt x="669" y="149"/>
                  </a:cubicBezTo>
                  <a:cubicBezTo>
                    <a:pt x="571" y="149"/>
                    <a:pt x="571" y="149"/>
                    <a:pt x="571" y="149"/>
                  </a:cubicBezTo>
                  <a:cubicBezTo>
                    <a:pt x="667" y="21"/>
                    <a:pt x="667" y="21"/>
                    <a:pt x="667" y="21"/>
                  </a:cubicBezTo>
                  <a:cubicBezTo>
                    <a:pt x="667" y="0"/>
                    <a:pt x="667" y="0"/>
                    <a:pt x="667" y="0"/>
                  </a:cubicBezTo>
                  <a:lnTo>
                    <a:pt x="545" y="0"/>
                  </a:lnTo>
                  <a:close/>
                  <a:moveTo>
                    <a:pt x="805" y="40"/>
                  </a:moveTo>
                  <a:cubicBezTo>
                    <a:pt x="805" y="169"/>
                    <a:pt x="805" y="169"/>
                    <a:pt x="805" y="169"/>
                  </a:cubicBezTo>
                  <a:cubicBezTo>
                    <a:pt x="826" y="169"/>
                    <a:pt x="826" y="169"/>
                    <a:pt x="826" y="169"/>
                  </a:cubicBezTo>
                  <a:cubicBezTo>
                    <a:pt x="826" y="96"/>
                    <a:pt x="826" y="96"/>
                    <a:pt x="826" y="96"/>
                  </a:cubicBezTo>
                  <a:cubicBezTo>
                    <a:pt x="826" y="86"/>
                    <a:pt x="826" y="77"/>
                    <a:pt x="836" y="67"/>
                  </a:cubicBezTo>
                  <a:cubicBezTo>
                    <a:pt x="843" y="60"/>
                    <a:pt x="851" y="57"/>
                    <a:pt x="860" y="57"/>
                  </a:cubicBezTo>
                  <a:cubicBezTo>
                    <a:pt x="872" y="57"/>
                    <a:pt x="884" y="63"/>
                    <a:pt x="888" y="75"/>
                  </a:cubicBezTo>
                  <a:cubicBezTo>
                    <a:pt x="889" y="79"/>
                    <a:pt x="889" y="83"/>
                    <a:pt x="889" y="96"/>
                  </a:cubicBezTo>
                  <a:cubicBezTo>
                    <a:pt x="889" y="169"/>
                    <a:pt x="889" y="169"/>
                    <a:pt x="889" y="169"/>
                  </a:cubicBezTo>
                  <a:cubicBezTo>
                    <a:pt x="911" y="169"/>
                    <a:pt x="911" y="169"/>
                    <a:pt x="911" y="169"/>
                  </a:cubicBezTo>
                  <a:cubicBezTo>
                    <a:pt x="911" y="93"/>
                    <a:pt x="911" y="93"/>
                    <a:pt x="911" y="93"/>
                  </a:cubicBezTo>
                  <a:cubicBezTo>
                    <a:pt x="911" y="82"/>
                    <a:pt x="911" y="74"/>
                    <a:pt x="909" y="66"/>
                  </a:cubicBezTo>
                  <a:cubicBezTo>
                    <a:pt x="902" y="45"/>
                    <a:pt x="883" y="37"/>
                    <a:pt x="866" y="37"/>
                  </a:cubicBezTo>
                  <a:cubicBezTo>
                    <a:pt x="859" y="37"/>
                    <a:pt x="838" y="39"/>
                    <a:pt x="826" y="60"/>
                  </a:cubicBezTo>
                  <a:cubicBezTo>
                    <a:pt x="826" y="40"/>
                    <a:pt x="826" y="40"/>
                    <a:pt x="826" y="40"/>
                  </a:cubicBezTo>
                  <a:lnTo>
                    <a:pt x="805" y="40"/>
                  </a:lnTo>
                  <a:close/>
                  <a:moveTo>
                    <a:pt x="1140" y="138"/>
                  </a:moveTo>
                  <a:cubicBezTo>
                    <a:pt x="1136" y="147"/>
                    <a:pt x="1127" y="155"/>
                    <a:pt x="1110" y="155"/>
                  </a:cubicBezTo>
                  <a:cubicBezTo>
                    <a:pt x="1096" y="155"/>
                    <a:pt x="1072" y="145"/>
                    <a:pt x="1072" y="103"/>
                  </a:cubicBezTo>
                  <a:cubicBezTo>
                    <a:pt x="1072" y="92"/>
                    <a:pt x="1074" y="51"/>
                    <a:pt x="1109" y="51"/>
                  </a:cubicBezTo>
                  <a:cubicBezTo>
                    <a:pt x="1127" y="51"/>
                    <a:pt x="1135" y="61"/>
                    <a:pt x="1139" y="69"/>
                  </a:cubicBezTo>
                  <a:cubicBezTo>
                    <a:pt x="1159" y="61"/>
                    <a:pt x="1159" y="61"/>
                    <a:pt x="1159" y="61"/>
                  </a:cubicBezTo>
                  <a:cubicBezTo>
                    <a:pt x="1147" y="40"/>
                    <a:pt x="1124" y="35"/>
                    <a:pt x="1108" y="35"/>
                  </a:cubicBezTo>
                  <a:cubicBezTo>
                    <a:pt x="1067" y="35"/>
                    <a:pt x="1048" y="68"/>
                    <a:pt x="1048" y="105"/>
                  </a:cubicBezTo>
                  <a:cubicBezTo>
                    <a:pt x="1048" y="136"/>
                    <a:pt x="1065" y="171"/>
                    <a:pt x="1110" y="171"/>
                  </a:cubicBezTo>
                  <a:cubicBezTo>
                    <a:pt x="1137" y="171"/>
                    <a:pt x="1151" y="158"/>
                    <a:pt x="1159" y="146"/>
                  </a:cubicBezTo>
                  <a:lnTo>
                    <a:pt x="1140" y="138"/>
                  </a:lnTo>
                  <a:close/>
                  <a:moveTo>
                    <a:pt x="700" y="91"/>
                  </a:moveTo>
                  <a:cubicBezTo>
                    <a:pt x="769" y="91"/>
                    <a:pt x="769" y="91"/>
                    <a:pt x="769" y="91"/>
                  </a:cubicBezTo>
                  <a:cubicBezTo>
                    <a:pt x="767" y="57"/>
                    <a:pt x="747" y="52"/>
                    <a:pt x="734" y="52"/>
                  </a:cubicBezTo>
                  <a:cubicBezTo>
                    <a:pt x="716" y="52"/>
                    <a:pt x="703" y="65"/>
                    <a:pt x="700" y="91"/>
                  </a:cubicBezTo>
                  <a:close/>
                  <a:moveTo>
                    <a:pt x="786" y="144"/>
                  </a:moveTo>
                  <a:cubicBezTo>
                    <a:pt x="779" y="157"/>
                    <a:pt x="765" y="171"/>
                    <a:pt x="737" y="171"/>
                  </a:cubicBezTo>
                  <a:cubicBezTo>
                    <a:pt x="699" y="171"/>
                    <a:pt x="677" y="145"/>
                    <a:pt x="677" y="102"/>
                  </a:cubicBezTo>
                  <a:cubicBezTo>
                    <a:pt x="677" y="54"/>
                    <a:pt x="709" y="35"/>
                    <a:pt x="736" y="35"/>
                  </a:cubicBezTo>
                  <a:cubicBezTo>
                    <a:pt x="760" y="35"/>
                    <a:pt x="782" y="48"/>
                    <a:pt x="790" y="81"/>
                  </a:cubicBezTo>
                  <a:cubicBezTo>
                    <a:pt x="792" y="91"/>
                    <a:pt x="792" y="101"/>
                    <a:pt x="792" y="107"/>
                  </a:cubicBezTo>
                  <a:cubicBezTo>
                    <a:pt x="700" y="107"/>
                    <a:pt x="700" y="107"/>
                    <a:pt x="700" y="107"/>
                  </a:cubicBezTo>
                  <a:cubicBezTo>
                    <a:pt x="699" y="128"/>
                    <a:pt x="708" y="155"/>
                    <a:pt x="739" y="155"/>
                  </a:cubicBezTo>
                  <a:cubicBezTo>
                    <a:pt x="751" y="155"/>
                    <a:pt x="760" y="149"/>
                    <a:pt x="765" y="140"/>
                  </a:cubicBezTo>
                  <a:lnTo>
                    <a:pt x="786" y="144"/>
                  </a:lnTo>
                  <a:close/>
                  <a:moveTo>
                    <a:pt x="946" y="91"/>
                  </a:moveTo>
                  <a:cubicBezTo>
                    <a:pt x="1014" y="91"/>
                    <a:pt x="1014" y="91"/>
                    <a:pt x="1014" y="91"/>
                  </a:cubicBezTo>
                  <a:cubicBezTo>
                    <a:pt x="1012" y="57"/>
                    <a:pt x="993" y="52"/>
                    <a:pt x="980" y="52"/>
                  </a:cubicBezTo>
                  <a:cubicBezTo>
                    <a:pt x="961" y="52"/>
                    <a:pt x="948" y="65"/>
                    <a:pt x="946" y="91"/>
                  </a:cubicBezTo>
                  <a:close/>
                  <a:moveTo>
                    <a:pt x="1032" y="144"/>
                  </a:moveTo>
                  <a:cubicBezTo>
                    <a:pt x="1025" y="157"/>
                    <a:pt x="1010" y="171"/>
                    <a:pt x="982" y="171"/>
                  </a:cubicBezTo>
                  <a:cubicBezTo>
                    <a:pt x="944" y="171"/>
                    <a:pt x="922" y="145"/>
                    <a:pt x="922" y="102"/>
                  </a:cubicBezTo>
                  <a:cubicBezTo>
                    <a:pt x="922" y="54"/>
                    <a:pt x="954" y="35"/>
                    <a:pt x="981" y="35"/>
                  </a:cubicBezTo>
                  <a:cubicBezTo>
                    <a:pt x="1005" y="35"/>
                    <a:pt x="1028" y="48"/>
                    <a:pt x="1035" y="81"/>
                  </a:cubicBezTo>
                  <a:cubicBezTo>
                    <a:pt x="1038" y="91"/>
                    <a:pt x="1038" y="101"/>
                    <a:pt x="1038" y="107"/>
                  </a:cubicBezTo>
                  <a:cubicBezTo>
                    <a:pt x="945" y="107"/>
                    <a:pt x="945" y="107"/>
                    <a:pt x="945" y="107"/>
                  </a:cubicBezTo>
                  <a:cubicBezTo>
                    <a:pt x="945" y="128"/>
                    <a:pt x="954" y="155"/>
                    <a:pt x="984" y="155"/>
                  </a:cubicBezTo>
                  <a:cubicBezTo>
                    <a:pt x="997" y="155"/>
                    <a:pt x="1005" y="149"/>
                    <a:pt x="1011" y="140"/>
                  </a:cubicBezTo>
                  <a:lnTo>
                    <a:pt x="1032" y="144"/>
                  </a:lnTo>
                  <a:close/>
                  <a:moveTo>
                    <a:pt x="1277" y="169"/>
                  </a:moveTo>
                  <a:cubicBezTo>
                    <a:pt x="1255" y="169"/>
                    <a:pt x="1255" y="169"/>
                    <a:pt x="1255" y="169"/>
                  </a:cubicBezTo>
                  <a:cubicBezTo>
                    <a:pt x="1255" y="169"/>
                    <a:pt x="1253" y="160"/>
                    <a:pt x="1252" y="150"/>
                  </a:cubicBezTo>
                  <a:cubicBezTo>
                    <a:pt x="1246" y="157"/>
                    <a:pt x="1234" y="171"/>
                    <a:pt x="1209" y="171"/>
                  </a:cubicBezTo>
                  <a:cubicBezTo>
                    <a:pt x="1184" y="171"/>
                    <a:pt x="1166" y="156"/>
                    <a:pt x="1166" y="134"/>
                  </a:cubicBezTo>
                  <a:cubicBezTo>
                    <a:pt x="1166" y="127"/>
                    <a:pt x="1168" y="121"/>
                    <a:pt x="1171" y="115"/>
                  </a:cubicBezTo>
                  <a:cubicBezTo>
                    <a:pt x="1179" y="104"/>
                    <a:pt x="1192" y="95"/>
                    <a:pt x="1231" y="92"/>
                  </a:cubicBezTo>
                  <a:cubicBezTo>
                    <a:pt x="1251" y="91"/>
                    <a:pt x="1251" y="91"/>
                    <a:pt x="1251" y="91"/>
                  </a:cubicBezTo>
                  <a:cubicBezTo>
                    <a:pt x="1251" y="87"/>
                    <a:pt x="1251" y="87"/>
                    <a:pt x="1251" y="87"/>
                  </a:cubicBezTo>
                  <a:cubicBezTo>
                    <a:pt x="1251" y="74"/>
                    <a:pt x="1251" y="52"/>
                    <a:pt x="1222" y="52"/>
                  </a:cubicBezTo>
                  <a:cubicBezTo>
                    <a:pt x="1204" y="52"/>
                    <a:pt x="1198" y="60"/>
                    <a:pt x="1196" y="68"/>
                  </a:cubicBezTo>
                  <a:cubicBezTo>
                    <a:pt x="1176" y="60"/>
                    <a:pt x="1176" y="60"/>
                    <a:pt x="1176" y="60"/>
                  </a:cubicBezTo>
                  <a:cubicBezTo>
                    <a:pt x="1176" y="59"/>
                    <a:pt x="1177" y="59"/>
                    <a:pt x="1177" y="58"/>
                  </a:cubicBezTo>
                  <a:cubicBezTo>
                    <a:pt x="1185" y="44"/>
                    <a:pt x="1200" y="35"/>
                    <a:pt x="1222" y="35"/>
                  </a:cubicBezTo>
                  <a:cubicBezTo>
                    <a:pt x="1233" y="35"/>
                    <a:pt x="1249" y="38"/>
                    <a:pt x="1259" y="46"/>
                  </a:cubicBezTo>
                  <a:cubicBezTo>
                    <a:pt x="1273" y="57"/>
                    <a:pt x="1273" y="78"/>
                    <a:pt x="1273" y="78"/>
                  </a:cubicBezTo>
                  <a:cubicBezTo>
                    <a:pt x="1274" y="144"/>
                    <a:pt x="1274" y="144"/>
                    <a:pt x="1274" y="144"/>
                  </a:cubicBezTo>
                  <a:cubicBezTo>
                    <a:pt x="1274" y="144"/>
                    <a:pt x="1275" y="163"/>
                    <a:pt x="1277" y="169"/>
                  </a:cubicBezTo>
                  <a:close/>
                  <a:moveTo>
                    <a:pt x="1248" y="133"/>
                  </a:moveTo>
                  <a:cubicBezTo>
                    <a:pt x="1251" y="126"/>
                    <a:pt x="1251" y="123"/>
                    <a:pt x="1251" y="105"/>
                  </a:cubicBezTo>
                  <a:cubicBezTo>
                    <a:pt x="1243" y="106"/>
                    <a:pt x="1232" y="108"/>
                    <a:pt x="1218" y="110"/>
                  </a:cubicBezTo>
                  <a:cubicBezTo>
                    <a:pt x="1194" y="116"/>
                    <a:pt x="1190" y="125"/>
                    <a:pt x="1190" y="134"/>
                  </a:cubicBezTo>
                  <a:cubicBezTo>
                    <a:pt x="1190" y="144"/>
                    <a:pt x="1198" y="153"/>
                    <a:pt x="1214" y="153"/>
                  </a:cubicBezTo>
                  <a:cubicBezTo>
                    <a:pt x="1229" y="153"/>
                    <a:pt x="1242" y="147"/>
                    <a:pt x="1248" y="133"/>
                  </a:cubicBezTo>
                  <a:close/>
                  <a:moveTo>
                    <a:pt x="530" y="169"/>
                  </a:moveTo>
                  <a:cubicBezTo>
                    <a:pt x="507" y="169"/>
                    <a:pt x="507" y="169"/>
                    <a:pt x="507" y="169"/>
                  </a:cubicBezTo>
                  <a:cubicBezTo>
                    <a:pt x="507" y="169"/>
                    <a:pt x="505" y="160"/>
                    <a:pt x="505" y="150"/>
                  </a:cubicBezTo>
                  <a:cubicBezTo>
                    <a:pt x="498" y="157"/>
                    <a:pt x="486" y="171"/>
                    <a:pt x="462" y="171"/>
                  </a:cubicBezTo>
                  <a:cubicBezTo>
                    <a:pt x="437" y="171"/>
                    <a:pt x="418" y="156"/>
                    <a:pt x="418" y="134"/>
                  </a:cubicBezTo>
                  <a:cubicBezTo>
                    <a:pt x="418" y="127"/>
                    <a:pt x="420" y="121"/>
                    <a:pt x="424" y="115"/>
                  </a:cubicBezTo>
                  <a:cubicBezTo>
                    <a:pt x="431" y="104"/>
                    <a:pt x="445" y="95"/>
                    <a:pt x="483" y="92"/>
                  </a:cubicBezTo>
                  <a:cubicBezTo>
                    <a:pt x="503" y="91"/>
                    <a:pt x="503" y="91"/>
                    <a:pt x="503" y="91"/>
                  </a:cubicBezTo>
                  <a:cubicBezTo>
                    <a:pt x="503" y="87"/>
                    <a:pt x="503" y="87"/>
                    <a:pt x="503" y="87"/>
                  </a:cubicBezTo>
                  <a:cubicBezTo>
                    <a:pt x="503" y="74"/>
                    <a:pt x="503" y="52"/>
                    <a:pt x="475" y="52"/>
                  </a:cubicBezTo>
                  <a:cubicBezTo>
                    <a:pt x="457" y="52"/>
                    <a:pt x="450" y="60"/>
                    <a:pt x="448" y="68"/>
                  </a:cubicBezTo>
                  <a:cubicBezTo>
                    <a:pt x="428" y="60"/>
                    <a:pt x="428" y="60"/>
                    <a:pt x="428" y="60"/>
                  </a:cubicBezTo>
                  <a:cubicBezTo>
                    <a:pt x="429" y="59"/>
                    <a:pt x="429" y="59"/>
                    <a:pt x="429" y="58"/>
                  </a:cubicBezTo>
                  <a:cubicBezTo>
                    <a:pt x="437" y="44"/>
                    <a:pt x="452" y="35"/>
                    <a:pt x="474" y="35"/>
                  </a:cubicBezTo>
                  <a:cubicBezTo>
                    <a:pt x="486" y="35"/>
                    <a:pt x="501" y="38"/>
                    <a:pt x="511" y="46"/>
                  </a:cubicBezTo>
                  <a:cubicBezTo>
                    <a:pt x="526" y="57"/>
                    <a:pt x="525" y="78"/>
                    <a:pt x="525" y="78"/>
                  </a:cubicBezTo>
                  <a:cubicBezTo>
                    <a:pt x="526" y="144"/>
                    <a:pt x="526" y="144"/>
                    <a:pt x="526" y="144"/>
                  </a:cubicBezTo>
                  <a:cubicBezTo>
                    <a:pt x="526" y="144"/>
                    <a:pt x="527" y="163"/>
                    <a:pt x="530" y="169"/>
                  </a:cubicBezTo>
                  <a:close/>
                  <a:moveTo>
                    <a:pt x="500" y="133"/>
                  </a:moveTo>
                  <a:cubicBezTo>
                    <a:pt x="503" y="126"/>
                    <a:pt x="504" y="123"/>
                    <a:pt x="504" y="105"/>
                  </a:cubicBezTo>
                  <a:cubicBezTo>
                    <a:pt x="495" y="106"/>
                    <a:pt x="484" y="108"/>
                    <a:pt x="470" y="110"/>
                  </a:cubicBezTo>
                  <a:cubicBezTo>
                    <a:pt x="446" y="116"/>
                    <a:pt x="442" y="125"/>
                    <a:pt x="442" y="134"/>
                  </a:cubicBezTo>
                  <a:cubicBezTo>
                    <a:pt x="442" y="144"/>
                    <a:pt x="450" y="153"/>
                    <a:pt x="466" y="153"/>
                  </a:cubicBezTo>
                  <a:cubicBezTo>
                    <a:pt x="481" y="153"/>
                    <a:pt x="494" y="147"/>
                    <a:pt x="500" y="1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036C7058-9121-4F92-A3AB-68E58BC0128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390313" y="5954712"/>
              <a:ext cx="555625" cy="615951"/>
            </a:xfrm>
            <a:custGeom>
              <a:avLst/>
              <a:gdLst>
                <a:gd name="T0" fmla="*/ 161 w 350"/>
                <a:gd name="T1" fmla="*/ 271 h 386"/>
                <a:gd name="T2" fmla="*/ 151 w 350"/>
                <a:gd name="T3" fmla="*/ 278 h 386"/>
                <a:gd name="T4" fmla="*/ 22 w 350"/>
                <a:gd name="T5" fmla="*/ 211 h 386"/>
                <a:gd name="T6" fmla="*/ 2 w 350"/>
                <a:gd name="T7" fmla="*/ 189 h 386"/>
                <a:gd name="T8" fmla="*/ 49 w 350"/>
                <a:gd name="T9" fmla="*/ 115 h 386"/>
                <a:gd name="T10" fmla="*/ 174 w 350"/>
                <a:gd name="T11" fmla="*/ 3 h 386"/>
                <a:gd name="T12" fmla="*/ 211 w 350"/>
                <a:gd name="T13" fmla="*/ 140 h 386"/>
                <a:gd name="T14" fmla="*/ 170 w 350"/>
                <a:gd name="T15" fmla="*/ 128 h 386"/>
                <a:gd name="T16" fmla="*/ 164 w 350"/>
                <a:gd name="T17" fmla="*/ 79 h 386"/>
                <a:gd name="T18" fmla="*/ 157 w 350"/>
                <a:gd name="T19" fmla="*/ 66 h 386"/>
                <a:gd name="T20" fmla="*/ 133 w 350"/>
                <a:gd name="T21" fmla="*/ 85 h 386"/>
                <a:gd name="T22" fmla="*/ 103 w 350"/>
                <a:gd name="T23" fmla="*/ 116 h 386"/>
                <a:gd name="T24" fmla="*/ 80 w 350"/>
                <a:gd name="T25" fmla="*/ 123 h 386"/>
                <a:gd name="T26" fmla="*/ 78 w 350"/>
                <a:gd name="T27" fmla="*/ 141 h 386"/>
                <a:gd name="T28" fmla="*/ 61 w 350"/>
                <a:gd name="T29" fmla="*/ 158 h 386"/>
                <a:gd name="T30" fmla="*/ 29 w 350"/>
                <a:gd name="T31" fmla="*/ 192 h 386"/>
                <a:gd name="T32" fmla="*/ 47 w 350"/>
                <a:gd name="T33" fmla="*/ 208 h 386"/>
                <a:gd name="T34" fmla="*/ 161 w 350"/>
                <a:gd name="T35" fmla="*/ 271 h 386"/>
                <a:gd name="T36" fmla="*/ 262 w 350"/>
                <a:gd name="T37" fmla="*/ 161 h 386"/>
                <a:gd name="T38" fmla="*/ 108 w 350"/>
                <a:gd name="T39" fmla="*/ 121 h 386"/>
                <a:gd name="T40" fmla="*/ 85 w 350"/>
                <a:gd name="T41" fmla="*/ 147 h 386"/>
                <a:gd name="T42" fmla="*/ 143 w 350"/>
                <a:gd name="T43" fmla="*/ 232 h 386"/>
                <a:gd name="T44" fmla="*/ 204 w 350"/>
                <a:gd name="T45" fmla="*/ 224 h 386"/>
                <a:gd name="T46" fmla="*/ 205 w 350"/>
                <a:gd name="T47" fmla="*/ 220 h 386"/>
                <a:gd name="T48" fmla="*/ 210 w 350"/>
                <a:gd name="T49" fmla="*/ 190 h 386"/>
                <a:gd name="T50" fmla="*/ 174 w 350"/>
                <a:gd name="T51" fmla="*/ 174 h 386"/>
                <a:gd name="T52" fmla="*/ 176 w 350"/>
                <a:gd name="T53" fmla="*/ 213 h 386"/>
                <a:gd name="T54" fmla="*/ 176 w 350"/>
                <a:gd name="T55" fmla="*/ 217 h 386"/>
                <a:gd name="T56" fmla="*/ 158 w 350"/>
                <a:gd name="T57" fmla="*/ 229 h 386"/>
                <a:gd name="T58" fmla="*/ 99 w 350"/>
                <a:gd name="T59" fmla="*/ 141 h 386"/>
                <a:gd name="T60" fmla="*/ 100 w 350"/>
                <a:gd name="T61" fmla="*/ 139 h 386"/>
                <a:gd name="T62" fmla="*/ 101 w 350"/>
                <a:gd name="T63" fmla="*/ 140 h 386"/>
                <a:gd name="T64" fmla="*/ 101 w 350"/>
                <a:gd name="T65" fmla="*/ 140 h 386"/>
                <a:gd name="T66" fmla="*/ 101 w 350"/>
                <a:gd name="T67" fmla="*/ 140 h 386"/>
                <a:gd name="T68" fmla="*/ 173 w 350"/>
                <a:gd name="T69" fmla="*/ 169 h 386"/>
                <a:gd name="T70" fmla="*/ 210 w 350"/>
                <a:gd name="T71" fmla="*/ 185 h 386"/>
                <a:gd name="T72" fmla="*/ 239 w 350"/>
                <a:gd name="T73" fmla="*/ 199 h 386"/>
                <a:gd name="T74" fmla="*/ 252 w 350"/>
                <a:gd name="T75" fmla="*/ 217 h 386"/>
                <a:gd name="T76" fmla="*/ 90 w 350"/>
                <a:gd name="T77" fmla="*/ 338 h 386"/>
                <a:gd name="T78" fmla="*/ 89 w 350"/>
                <a:gd name="T79" fmla="*/ 339 h 386"/>
                <a:gd name="T80" fmla="*/ 88 w 350"/>
                <a:gd name="T81" fmla="*/ 340 h 386"/>
                <a:gd name="T82" fmla="*/ 88 w 350"/>
                <a:gd name="T83" fmla="*/ 341 h 386"/>
                <a:gd name="T84" fmla="*/ 83 w 350"/>
                <a:gd name="T85" fmla="*/ 356 h 386"/>
                <a:gd name="T86" fmla="*/ 103 w 350"/>
                <a:gd name="T87" fmla="*/ 382 h 386"/>
                <a:gd name="T88" fmla="*/ 117 w 350"/>
                <a:gd name="T89" fmla="*/ 384 h 386"/>
                <a:gd name="T90" fmla="*/ 120 w 350"/>
                <a:gd name="T91" fmla="*/ 384 h 386"/>
                <a:gd name="T92" fmla="*/ 254 w 350"/>
                <a:gd name="T93" fmla="*/ 358 h 386"/>
                <a:gd name="T94" fmla="*/ 264 w 350"/>
                <a:gd name="T95" fmla="*/ 330 h 386"/>
                <a:gd name="T96" fmla="*/ 218 w 350"/>
                <a:gd name="T97" fmla="*/ 302 h 386"/>
                <a:gd name="T98" fmla="*/ 208 w 350"/>
                <a:gd name="T99" fmla="*/ 309 h 386"/>
                <a:gd name="T100" fmla="*/ 245 w 350"/>
                <a:gd name="T101" fmla="*/ 334 h 386"/>
                <a:gd name="T102" fmla="*/ 243 w 350"/>
                <a:gd name="T103" fmla="*/ 338 h 386"/>
                <a:gd name="T104" fmla="*/ 240 w 350"/>
                <a:gd name="T105" fmla="*/ 338 h 386"/>
                <a:gd name="T106" fmla="*/ 158 w 350"/>
                <a:gd name="T107" fmla="*/ 343 h 386"/>
                <a:gd name="T108" fmla="*/ 150 w 350"/>
                <a:gd name="T109" fmla="*/ 344 h 386"/>
                <a:gd name="T110" fmla="*/ 163 w 350"/>
                <a:gd name="T111" fmla="*/ 333 h 386"/>
                <a:gd name="T112" fmla="*/ 294 w 350"/>
                <a:gd name="T113" fmla="*/ 245 h 386"/>
                <a:gd name="T114" fmla="*/ 262 w 350"/>
                <a:gd name="T115" fmla="*/ 161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50" h="386">
                  <a:moveTo>
                    <a:pt x="161" y="271"/>
                  </a:moveTo>
                  <a:cubicBezTo>
                    <a:pt x="158" y="274"/>
                    <a:pt x="154" y="276"/>
                    <a:pt x="151" y="278"/>
                  </a:cubicBezTo>
                  <a:cubicBezTo>
                    <a:pt x="112" y="256"/>
                    <a:pt x="29" y="215"/>
                    <a:pt x="22" y="211"/>
                  </a:cubicBezTo>
                  <a:cubicBezTo>
                    <a:pt x="14" y="207"/>
                    <a:pt x="0" y="202"/>
                    <a:pt x="2" y="189"/>
                  </a:cubicBezTo>
                  <a:cubicBezTo>
                    <a:pt x="4" y="171"/>
                    <a:pt x="36" y="131"/>
                    <a:pt x="49" y="115"/>
                  </a:cubicBezTo>
                  <a:cubicBezTo>
                    <a:pt x="121" y="27"/>
                    <a:pt x="153" y="0"/>
                    <a:pt x="174" y="3"/>
                  </a:cubicBezTo>
                  <a:cubicBezTo>
                    <a:pt x="197" y="6"/>
                    <a:pt x="210" y="29"/>
                    <a:pt x="211" y="140"/>
                  </a:cubicBezTo>
                  <a:cubicBezTo>
                    <a:pt x="199" y="136"/>
                    <a:pt x="185" y="132"/>
                    <a:pt x="170" y="128"/>
                  </a:cubicBezTo>
                  <a:cubicBezTo>
                    <a:pt x="169" y="112"/>
                    <a:pt x="166" y="88"/>
                    <a:pt x="164" y="79"/>
                  </a:cubicBezTo>
                  <a:cubicBezTo>
                    <a:pt x="163" y="70"/>
                    <a:pt x="161" y="66"/>
                    <a:pt x="157" y="66"/>
                  </a:cubicBezTo>
                  <a:cubicBezTo>
                    <a:pt x="153" y="65"/>
                    <a:pt x="143" y="75"/>
                    <a:pt x="133" y="85"/>
                  </a:cubicBezTo>
                  <a:cubicBezTo>
                    <a:pt x="129" y="90"/>
                    <a:pt x="117" y="102"/>
                    <a:pt x="103" y="116"/>
                  </a:cubicBezTo>
                  <a:cubicBezTo>
                    <a:pt x="92" y="115"/>
                    <a:pt x="84" y="117"/>
                    <a:pt x="80" y="123"/>
                  </a:cubicBezTo>
                  <a:cubicBezTo>
                    <a:pt x="77" y="127"/>
                    <a:pt x="76" y="133"/>
                    <a:pt x="78" y="141"/>
                  </a:cubicBezTo>
                  <a:cubicBezTo>
                    <a:pt x="71" y="148"/>
                    <a:pt x="65" y="154"/>
                    <a:pt x="61" y="158"/>
                  </a:cubicBezTo>
                  <a:cubicBezTo>
                    <a:pt x="46" y="173"/>
                    <a:pt x="30" y="186"/>
                    <a:pt x="29" y="192"/>
                  </a:cubicBezTo>
                  <a:cubicBezTo>
                    <a:pt x="28" y="197"/>
                    <a:pt x="36" y="202"/>
                    <a:pt x="47" y="208"/>
                  </a:cubicBezTo>
                  <a:cubicBezTo>
                    <a:pt x="73" y="224"/>
                    <a:pt x="138" y="259"/>
                    <a:pt x="161" y="271"/>
                  </a:cubicBezTo>
                  <a:close/>
                  <a:moveTo>
                    <a:pt x="262" y="161"/>
                  </a:moveTo>
                  <a:cubicBezTo>
                    <a:pt x="237" y="153"/>
                    <a:pt x="174" y="129"/>
                    <a:pt x="108" y="121"/>
                  </a:cubicBezTo>
                  <a:cubicBezTo>
                    <a:pt x="85" y="118"/>
                    <a:pt x="76" y="126"/>
                    <a:pt x="85" y="147"/>
                  </a:cubicBezTo>
                  <a:cubicBezTo>
                    <a:pt x="94" y="169"/>
                    <a:pt x="118" y="205"/>
                    <a:pt x="143" y="232"/>
                  </a:cubicBezTo>
                  <a:cubicBezTo>
                    <a:pt x="169" y="258"/>
                    <a:pt x="196" y="266"/>
                    <a:pt x="204" y="224"/>
                  </a:cubicBezTo>
                  <a:cubicBezTo>
                    <a:pt x="205" y="223"/>
                    <a:pt x="205" y="221"/>
                    <a:pt x="205" y="220"/>
                  </a:cubicBezTo>
                  <a:cubicBezTo>
                    <a:pt x="207" y="209"/>
                    <a:pt x="209" y="199"/>
                    <a:pt x="210" y="190"/>
                  </a:cubicBezTo>
                  <a:cubicBezTo>
                    <a:pt x="199" y="185"/>
                    <a:pt x="186" y="179"/>
                    <a:pt x="174" y="174"/>
                  </a:cubicBezTo>
                  <a:cubicBezTo>
                    <a:pt x="174" y="184"/>
                    <a:pt x="175" y="200"/>
                    <a:pt x="176" y="213"/>
                  </a:cubicBezTo>
                  <a:cubicBezTo>
                    <a:pt x="176" y="214"/>
                    <a:pt x="176" y="216"/>
                    <a:pt x="176" y="217"/>
                  </a:cubicBezTo>
                  <a:cubicBezTo>
                    <a:pt x="177" y="238"/>
                    <a:pt x="170" y="238"/>
                    <a:pt x="158" y="229"/>
                  </a:cubicBezTo>
                  <a:cubicBezTo>
                    <a:pt x="145" y="220"/>
                    <a:pt x="103" y="165"/>
                    <a:pt x="99" y="141"/>
                  </a:cubicBezTo>
                  <a:cubicBezTo>
                    <a:pt x="98" y="139"/>
                    <a:pt x="99" y="139"/>
                    <a:pt x="100" y="139"/>
                  </a:cubicBezTo>
                  <a:cubicBezTo>
                    <a:pt x="100" y="139"/>
                    <a:pt x="101" y="139"/>
                    <a:pt x="101" y="140"/>
                  </a:cubicBezTo>
                  <a:cubicBezTo>
                    <a:pt x="101" y="140"/>
                    <a:pt x="101" y="140"/>
                    <a:pt x="101" y="140"/>
                  </a:cubicBezTo>
                  <a:cubicBezTo>
                    <a:pt x="101" y="140"/>
                    <a:pt x="101" y="140"/>
                    <a:pt x="101" y="140"/>
                  </a:cubicBezTo>
                  <a:cubicBezTo>
                    <a:pt x="110" y="143"/>
                    <a:pt x="142" y="156"/>
                    <a:pt x="173" y="169"/>
                  </a:cubicBezTo>
                  <a:cubicBezTo>
                    <a:pt x="186" y="174"/>
                    <a:pt x="199" y="180"/>
                    <a:pt x="210" y="185"/>
                  </a:cubicBezTo>
                  <a:cubicBezTo>
                    <a:pt x="221" y="190"/>
                    <a:pt x="231" y="195"/>
                    <a:pt x="239" y="199"/>
                  </a:cubicBezTo>
                  <a:cubicBezTo>
                    <a:pt x="253" y="206"/>
                    <a:pt x="258" y="211"/>
                    <a:pt x="252" y="217"/>
                  </a:cubicBezTo>
                  <a:cubicBezTo>
                    <a:pt x="224" y="246"/>
                    <a:pt x="124" y="287"/>
                    <a:pt x="90" y="338"/>
                  </a:cubicBezTo>
                  <a:cubicBezTo>
                    <a:pt x="90" y="338"/>
                    <a:pt x="89" y="338"/>
                    <a:pt x="89" y="339"/>
                  </a:cubicBezTo>
                  <a:cubicBezTo>
                    <a:pt x="89" y="339"/>
                    <a:pt x="89" y="340"/>
                    <a:pt x="88" y="340"/>
                  </a:cubicBezTo>
                  <a:cubicBezTo>
                    <a:pt x="88" y="341"/>
                    <a:pt x="88" y="341"/>
                    <a:pt x="88" y="341"/>
                  </a:cubicBezTo>
                  <a:cubicBezTo>
                    <a:pt x="86" y="344"/>
                    <a:pt x="84" y="349"/>
                    <a:pt x="83" y="356"/>
                  </a:cubicBezTo>
                  <a:cubicBezTo>
                    <a:pt x="81" y="367"/>
                    <a:pt x="87" y="377"/>
                    <a:pt x="103" y="382"/>
                  </a:cubicBezTo>
                  <a:cubicBezTo>
                    <a:pt x="107" y="383"/>
                    <a:pt x="112" y="384"/>
                    <a:pt x="117" y="384"/>
                  </a:cubicBezTo>
                  <a:cubicBezTo>
                    <a:pt x="118" y="384"/>
                    <a:pt x="119" y="384"/>
                    <a:pt x="120" y="384"/>
                  </a:cubicBezTo>
                  <a:cubicBezTo>
                    <a:pt x="150" y="386"/>
                    <a:pt x="230" y="368"/>
                    <a:pt x="254" y="358"/>
                  </a:cubicBezTo>
                  <a:cubicBezTo>
                    <a:pt x="279" y="346"/>
                    <a:pt x="272" y="335"/>
                    <a:pt x="264" y="330"/>
                  </a:cubicBezTo>
                  <a:cubicBezTo>
                    <a:pt x="259" y="325"/>
                    <a:pt x="231" y="310"/>
                    <a:pt x="218" y="302"/>
                  </a:cubicBezTo>
                  <a:cubicBezTo>
                    <a:pt x="214" y="305"/>
                    <a:pt x="211" y="306"/>
                    <a:pt x="208" y="309"/>
                  </a:cubicBezTo>
                  <a:cubicBezTo>
                    <a:pt x="231" y="323"/>
                    <a:pt x="240" y="330"/>
                    <a:pt x="245" y="334"/>
                  </a:cubicBezTo>
                  <a:cubicBezTo>
                    <a:pt x="247" y="336"/>
                    <a:pt x="246" y="337"/>
                    <a:pt x="243" y="338"/>
                  </a:cubicBezTo>
                  <a:cubicBezTo>
                    <a:pt x="242" y="338"/>
                    <a:pt x="241" y="338"/>
                    <a:pt x="240" y="338"/>
                  </a:cubicBezTo>
                  <a:cubicBezTo>
                    <a:pt x="219" y="339"/>
                    <a:pt x="177" y="342"/>
                    <a:pt x="158" y="343"/>
                  </a:cubicBezTo>
                  <a:cubicBezTo>
                    <a:pt x="155" y="343"/>
                    <a:pt x="152" y="344"/>
                    <a:pt x="150" y="344"/>
                  </a:cubicBezTo>
                  <a:cubicBezTo>
                    <a:pt x="155" y="339"/>
                    <a:pt x="160" y="335"/>
                    <a:pt x="163" y="333"/>
                  </a:cubicBezTo>
                  <a:cubicBezTo>
                    <a:pt x="204" y="304"/>
                    <a:pt x="274" y="263"/>
                    <a:pt x="294" y="245"/>
                  </a:cubicBezTo>
                  <a:cubicBezTo>
                    <a:pt x="309" y="232"/>
                    <a:pt x="350" y="192"/>
                    <a:pt x="262" y="1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pic>
        <p:nvPicPr>
          <p:cNvPr id="9" name="Picture 8" descr="A close up of a logo&#10;&#10;Description generated with high confidence">
            <a:extLst>
              <a:ext uri="{FF2B5EF4-FFF2-40B4-BE49-F238E27FC236}">
                <a16:creationId xmlns:a16="http://schemas.microsoft.com/office/drawing/2014/main" id="{4BE3D767-D075-49BB-9EFF-5418499CBD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372"/>
          <a:stretch/>
        </p:blipFill>
        <p:spPr>
          <a:xfrm>
            <a:off x="0" y="914399"/>
            <a:ext cx="5162082" cy="5325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369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_Teal">
    <p:bg>
      <p:bgPr>
        <a:gradFill flip="none" rotWithShape="1">
          <a:gsLst>
            <a:gs pos="88000">
              <a:schemeClr val="accent1"/>
            </a:gs>
            <a:gs pos="12000">
              <a:schemeClr val="accent3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766DD8F-4090-4D40-B5D9-2762E9CAF347}"/>
              </a:ext>
            </a:extLst>
          </p:cNvPr>
          <p:cNvSpPr/>
          <p:nvPr userDrawn="1"/>
        </p:nvSpPr>
        <p:spPr>
          <a:xfrm>
            <a:off x="0" y="1851950"/>
            <a:ext cx="12192000" cy="3333508"/>
          </a:xfrm>
          <a:prstGeom prst="rect">
            <a:avLst/>
          </a:prstGeom>
          <a:gradFill flip="none" rotWithShape="1">
            <a:gsLst>
              <a:gs pos="48000">
                <a:schemeClr val="accent4"/>
              </a:gs>
              <a:gs pos="23000">
                <a:schemeClr val="accent4">
                  <a:alpha val="0"/>
                </a:schemeClr>
              </a:gs>
            </a:gsLst>
            <a:lin ang="0" scaled="0"/>
            <a:tileRect/>
          </a:gradFill>
          <a:ln>
            <a:noFill/>
          </a:ln>
          <a:effectLst>
            <a:outerShdw blurRad="127000" dist="38100" dir="5400000" sx="98000" sy="98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2DEDE"/>
              </a:solidFill>
            </a:endParaRPr>
          </a:p>
        </p:txBody>
      </p:sp>
      <p:sp>
        <p:nvSpPr>
          <p:cNvPr id="140" name="Title 1"/>
          <p:cNvSpPr>
            <a:spLocks noGrp="1"/>
          </p:cNvSpPr>
          <p:nvPr>
            <p:ph type="ctrTitle" hasCustomPrompt="1"/>
          </p:nvPr>
        </p:nvSpPr>
        <p:spPr bwMode="black">
          <a:xfrm>
            <a:off x="5499100" y="2645954"/>
            <a:ext cx="6164263" cy="941796"/>
          </a:xfrm>
          <a:prstGeom prst="roundRect">
            <a:avLst>
              <a:gd name="adj" fmla="val 0"/>
            </a:avLst>
          </a:prstGeom>
          <a:noFill/>
        </p:spPr>
        <p:txBody>
          <a:bodyPr vert="horz" wrap="square" lIns="0" tIns="0" rIns="0" bIns="0" anchor="b">
            <a:spAutoFit/>
          </a:bodyPr>
          <a:lstStyle>
            <a:lvl1pPr algn="l">
              <a:defRPr sz="3600" b="1" spc="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4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522642" y="3958923"/>
            <a:ext cx="6140721" cy="556620"/>
          </a:xfr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400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F9F318B-6330-4E45-9AD5-05FE95CE8266}"/>
              </a:ext>
            </a:extLst>
          </p:cNvPr>
          <p:cNvGrpSpPr/>
          <p:nvPr userDrawn="1"/>
        </p:nvGrpSpPr>
        <p:grpSpPr>
          <a:xfrm>
            <a:off x="9398001" y="5954712"/>
            <a:ext cx="2547937" cy="615951"/>
            <a:chOff x="9398001" y="5954712"/>
            <a:chExt cx="2547937" cy="615951"/>
          </a:xfrm>
          <a:solidFill>
            <a:schemeClr val="bg1"/>
          </a:solidFill>
        </p:grpSpPr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33393255-DDA0-449B-89D5-A036B70F59F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98001" y="6291263"/>
              <a:ext cx="2024063" cy="273050"/>
            </a:xfrm>
            <a:custGeom>
              <a:avLst/>
              <a:gdLst>
                <a:gd name="T0" fmla="*/ 101 w 1277"/>
                <a:gd name="T1" fmla="*/ 98 h 171"/>
                <a:gd name="T2" fmla="*/ 150 w 1277"/>
                <a:gd name="T3" fmla="*/ 169 h 171"/>
                <a:gd name="T4" fmla="*/ 0 w 1277"/>
                <a:gd name="T5" fmla="*/ 169 h 171"/>
                <a:gd name="T6" fmla="*/ 107 w 1277"/>
                <a:gd name="T7" fmla="*/ 117 h 171"/>
                <a:gd name="T8" fmla="*/ 208 w 1277"/>
                <a:gd name="T9" fmla="*/ 154 h 171"/>
                <a:gd name="T10" fmla="*/ 207 w 1277"/>
                <a:gd name="T11" fmla="*/ 171 h 171"/>
                <a:gd name="T12" fmla="*/ 178 w 1277"/>
                <a:gd name="T13" fmla="*/ 70 h 171"/>
                <a:gd name="T14" fmla="*/ 253 w 1277"/>
                <a:gd name="T15" fmla="*/ 60 h 171"/>
                <a:gd name="T16" fmla="*/ 201 w 1277"/>
                <a:gd name="T17" fmla="*/ 110 h 171"/>
                <a:gd name="T18" fmla="*/ 286 w 1277"/>
                <a:gd name="T19" fmla="*/ 9 h 171"/>
                <a:gd name="T20" fmla="*/ 266 w 1277"/>
                <a:gd name="T21" fmla="*/ 58 h 171"/>
                <a:gd name="T22" fmla="*/ 311 w 1277"/>
                <a:gd name="T23" fmla="*/ 170 h 171"/>
                <a:gd name="T24" fmla="*/ 318 w 1277"/>
                <a:gd name="T25" fmla="*/ 153 h 171"/>
                <a:gd name="T26" fmla="*/ 332 w 1277"/>
                <a:gd name="T27" fmla="*/ 58 h 171"/>
                <a:gd name="T28" fmla="*/ 309 w 1277"/>
                <a:gd name="T29" fmla="*/ 0 h 171"/>
                <a:gd name="T30" fmla="*/ 373 w 1277"/>
                <a:gd name="T31" fmla="*/ 169 h 171"/>
                <a:gd name="T32" fmla="*/ 417 w 1277"/>
                <a:gd name="T33" fmla="*/ 60 h 171"/>
                <a:gd name="T34" fmla="*/ 373 w 1277"/>
                <a:gd name="T35" fmla="*/ 40 h 171"/>
                <a:gd name="T36" fmla="*/ 545 w 1277"/>
                <a:gd name="T37" fmla="*/ 20 h 171"/>
                <a:gd name="T38" fmla="*/ 545 w 1277"/>
                <a:gd name="T39" fmla="*/ 169 h 171"/>
                <a:gd name="T40" fmla="*/ 571 w 1277"/>
                <a:gd name="T41" fmla="*/ 149 h 171"/>
                <a:gd name="T42" fmla="*/ 545 w 1277"/>
                <a:gd name="T43" fmla="*/ 0 h 171"/>
                <a:gd name="T44" fmla="*/ 826 w 1277"/>
                <a:gd name="T45" fmla="*/ 169 h 171"/>
                <a:gd name="T46" fmla="*/ 860 w 1277"/>
                <a:gd name="T47" fmla="*/ 57 h 171"/>
                <a:gd name="T48" fmla="*/ 889 w 1277"/>
                <a:gd name="T49" fmla="*/ 169 h 171"/>
                <a:gd name="T50" fmla="*/ 909 w 1277"/>
                <a:gd name="T51" fmla="*/ 66 h 171"/>
                <a:gd name="T52" fmla="*/ 826 w 1277"/>
                <a:gd name="T53" fmla="*/ 40 h 171"/>
                <a:gd name="T54" fmla="*/ 1110 w 1277"/>
                <a:gd name="T55" fmla="*/ 155 h 171"/>
                <a:gd name="T56" fmla="*/ 1139 w 1277"/>
                <a:gd name="T57" fmla="*/ 69 h 171"/>
                <a:gd name="T58" fmla="*/ 1048 w 1277"/>
                <a:gd name="T59" fmla="*/ 105 h 171"/>
                <a:gd name="T60" fmla="*/ 1140 w 1277"/>
                <a:gd name="T61" fmla="*/ 138 h 171"/>
                <a:gd name="T62" fmla="*/ 734 w 1277"/>
                <a:gd name="T63" fmla="*/ 52 h 171"/>
                <a:gd name="T64" fmla="*/ 737 w 1277"/>
                <a:gd name="T65" fmla="*/ 171 h 171"/>
                <a:gd name="T66" fmla="*/ 790 w 1277"/>
                <a:gd name="T67" fmla="*/ 81 h 171"/>
                <a:gd name="T68" fmla="*/ 739 w 1277"/>
                <a:gd name="T69" fmla="*/ 155 h 171"/>
                <a:gd name="T70" fmla="*/ 946 w 1277"/>
                <a:gd name="T71" fmla="*/ 91 h 171"/>
                <a:gd name="T72" fmla="*/ 946 w 1277"/>
                <a:gd name="T73" fmla="*/ 91 h 171"/>
                <a:gd name="T74" fmla="*/ 922 w 1277"/>
                <a:gd name="T75" fmla="*/ 102 h 171"/>
                <a:gd name="T76" fmla="*/ 1038 w 1277"/>
                <a:gd name="T77" fmla="*/ 107 h 171"/>
                <a:gd name="T78" fmla="*/ 1011 w 1277"/>
                <a:gd name="T79" fmla="*/ 140 h 171"/>
                <a:gd name="T80" fmla="*/ 1255 w 1277"/>
                <a:gd name="T81" fmla="*/ 169 h 171"/>
                <a:gd name="T82" fmla="*/ 1166 w 1277"/>
                <a:gd name="T83" fmla="*/ 134 h 171"/>
                <a:gd name="T84" fmla="*/ 1251 w 1277"/>
                <a:gd name="T85" fmla="*/ 91 h 171"/>
                <a:gd name="T86" fmla="*/ 1196 w 1277"/>
                <a:gd name="T87" fmla="*/ 68 h 171"/>
                <a:gd name="T88" fmla="*/ 1222 w 1277"/>
                <a:gd name="T89" fmla="*/ 35 h 171"/>
                <a:gd name="T90" fmla="*/ 1274 w 1277"/>
                <a:gd name="T91" fmla="*/ 144 h 171"/>
                <a:gd name="T92" fmla="*/ 1251 w 1277"/>
                <a:gd name="T93" fmla="*/ 105 h 171"/>
                <a:gd name="T94" fmla="*/ 1214 w 1277"/>
                <a:gd name="T95" fmla="*/ 153 h 171"/>
                <a:gd name="T96" fmla="*/ 507 w 1277"/>
                <a:gd name="T97" fmla="*/ 169 h 171"/>
                <a:gd name="T98" fmla="*/ 418 w 1277"/>
                <a:gd name="T99" fmla="*/ 134 h 171"/>
                <a:gd name="T100" fmla="*/ 503 w 1277"/>
                <a:gd name="T101" fmla="*/ 91 h 171"/>
                <a:gd name="T102" fmla="*/ 448 w 1277"/>
                <a:gd name="T103" fmla="*/ 68 h 171"/>
                <a:gd name="T104" fmla="*/ 474 w 1277"/>
                <a:gd name="T105" fmla="*/ 35 h 171"/>
                <a:gd name="T106" fmla="*/ 526 w 1277"/>
                <a:gd name="T107" fmla="*/ 144 h 171"/>
                <a:gd name="T108" fmla="*/ 504 w 1277"/>
                <a:gd name="T109" fmla="*/ 105 h 171"/>
                <a:gd name="T110" fmla="*/ 466 w 1277"/>
                <a:gd name="T111" fmla="*/ 15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77" h="171">
                  <a:moveTo>
                    <a:pt x="50" y="98"/>
                  </a:moveTo>
                  <a:cubicBezTo>
                    <a:pt x="76" y="28"/>
                    <a:pt x="76" y="28"/>
                    <a:pt x="76" y="28"/>
                  </a:cubicBezTo>
                  <a:cubicBezTo>
                    <a:pt x="101" y="98"/>
                    <a:pt x="101" y="98"/>
                    <a:pt x="101" y="98"/>
                  </a:cubicBezTo>
                  <a:lnTo>
                    <a:pt x="50" y="98"/>
                  </a:lnTo>
                  <a:close/>
                  <a:moveTo>
                    <a:pt x="126" y="169"/>
                  </a:moveTo>
                  <a:cubicBezTo>
                    <a:pt x="150" y="169"/>
                    <a:pt x="150" y="169"/>
                    <a:pt x="150" y="169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0" y="169"/>
                    <a:pt x="0" y="169"/>
                    <a:pt x="0" y="169"/>
                  </a:cubicBezTo>
                  <a:cubicBezTo>
                    <a:pt x="24" y="169"/>
                    <a:pt x="24" y="169"/>
                    <a:pt x="24" y="169"/>
                  </a:cubicBezTo>
                  <a:cubicBezTo>
                    <a:pt x="43" y="117"/>
                    <a:pt x="43" y="117"/>
                    <a:pt x="43" y="117"/>
                  </a:cubicBezTo>
                  <a:cubicBezTo>
                    <a:pt x="107" y="117"/>
                    <a:pt x="107" y="117"/>
                    <a:pt x="107" y="117"/>
                  </a:cubicBezTo>
                  <a:lnTo>
                    <a:pt x="126" y="169"/>
                  </a:lnTo>
                  <a:close/>
                  <a:moveTo>
                    <a:pt x="239" y="133"/>
                  </a:moveTo>
                  <a:cubicBezTo>
                    <a:pt x="239" y="147"/>
                    <a:pt x="227" y="154"/>
                    <a:pt x="208" y="154"/>
                  </a:cubicBezTo>
                  <a:cubicBezTo>
                    <a:pt x="193" y="154"/>
                    <a:pt x="182" y="150"/>
                    <a:pt x="177" y="140"/>
                  </a:cubicBezTo>
                  <a:cubicBezTo>
                    <a:pt x="154" y="144"/>
                    <a:pt x="154" y="144"/>
                    <a:pt x="154" y="144"/>
                  </a:cubicBezTo>
                  <a:cubicBezTo>
                    <a:pt x="163" y="162"/>
                    <a:pt x="181" y="171"/>
                    <a:pt x="207" y="171"/>
                  </a:cubicBezTo>
                  <a:cubicBezTo>
                    <a:pt x="243" y="171"/>
                    <a:pt x="261" y="151"/>
                    <a:pt x="261" y="130"/>
                  </a:cubicBezTo>
                  <a:cubicBezTo>
                    <a:pt x="261" y="103"/>
                    <a:pt x="236" y="96"/>
                    <a:pt x="208" y="90"/>
                  </a:cubicBezTo>
                  <a:cubicBezTo>
                    <a:pt x="194" y="88"/>
                    <a:pt x="178" y="83"/>
                    <a:pt x="178" y="70"/>
                  </a:cubicBezTo>
                  <a:cubicBezTo>
                    <a:pt x="178" y="62"/>
                    <a:pt x="187" y="52"/>
                    <a:pt x="204" y="52"/>
                  </a:cubicBezTo>
                  <a:cubicBezTo>
                    <a:pt x="221" y="52"/>
                    <a:pt x="231" y="64"/>
                    <a:pt x="233" y="68"/>
                  </a:cubicBezTo>
                  <a:cubicBezTo>
                    <a:pt x="253" y="60"/>
                    <a:pt x="253" y="60"/>
                    <a:pt x="253" y="60"/>
                  </a:cubicBezTo>
                  <a:cubicBezTo>
                    <a:pt x="244" y="42"/>
                    <a:pt x="225" y="35"/>
                    <a:pt x="206" y="35"/>
                  </a:cubicBezTo>
                  <a:cubicBezTo>
                    <a:pt x="176" y="35"/>
                    <a:pt x="157" y="50"/>
                    <a:pt x="157" y="73"/>
                  </a:cubicBezTo>
                  <a:cubicBezTo>
                    <a:pt x="157" y="100"/>
                    <a:pt x="179" y="105"/>
                    <a:pt x="201" y="110"/>
                  </a:cubicBezTo>
                  <a:cubicBezTo>
                    <a:pt x="220" y="114"/>
                    <a:pt x="239" y="118"/>
                    <a:pt x="239" y="133"/>
                  </a:cubicBezTo>
                  <a:close/>
                  <a:moveTo>
                    <a:pt x="309" y="0"/>
                  </a:moveTo>
                  <a:cubicBezTo>
                    <a:pt x="286" y="9"/>
                    <a:pt x="286" y="9"/>
                    <a:pt x="286" y="9"/>
                  </a:cubicBezTo>
                  <a:cubicBezTo>
                    <a:pt x="286" y="40"/>
                    <a:pt x="286" y="40"/>
                    <a:pt x="286" y="40"/>
                  </a:cubicBezTo>
                  <a:cubicBezTo>
                    <a:pt x="266" y="40"/>
                    <a:pt x="266" y="40"/>
                    <a:pt x="266" y="40"/>
                  </a:cubicBezTo>
                  <a:cubicBezTo>
                    <a:pt x="266" y="58"/>
                    <a:pt x="266" y="58"/>
                    <a:pt x="266" y="58"/>
                  </a:cubicBezTo>
                  <a:cubicBezTo>
                    <a:pt x="286" y="58"/>
                    <a:pt x="286" y="58"/>
                    <a:pt x="286" y="58"/>
                  </a:cubicBezTo>
                  <a:cubicBezTo>
                    <a:pt x="286" y="141"/>
                    <a:pt x="286" y="141"/>
                    <a:pt x="286" y="141"/>
                  </a:cubicBezTo>
                  <a:cubicBezTo>
                    <a:pt x="286" y="158"/>
                    <a:pt x="286" y="170"/>
                    <a:pt x="311" y="170"/>
                  </a:cubicBezTo>
                  <a:cubicBezTo>
                    <a:pt x="319" y="170"/>
                    <a:pt x="328" y="168"/>
                    <a:pt x="332" y="168"/>
                  </a:cubicBezTo>
                  <a:cubicBezTo>
                    <a:pt x="332" y="150"/>
                    <a:pt x="332" y="150"/>
                    <a:pt x="332" y="150"/>
                  </a:cubicBezTo>
                  <a:cubicBezTo>
                    <a:pt x="328" y="151"/>
                    <a:pt x="322" y="153"/>
                    <a:pt x="318" y="153"/>
                  </a:cubicBezTo>
                  <a:cubicBezTo>
                    <a:pt x="309" y="153"/>
                    <a:pt x="309" y="146"/>
                    <a:pt x="309" y="131"/>
                  </a:cubicBezTo>
                  <a:cubicBezTo>
                    <a:pt x="309" y="58"/>
                    <a:pt x="309" y="58"/>
                    <a:pt x="309" y="58"/>
                  </a:cubicBezTo>
                  <a:cubicBezTo>
                    <a:pt x="332" y="58"/>
                    <a:pt x="332" y="58"/>
                    <a:pt x="332" y="58"/>
                  </a:cubicBezTo>
                  <a:cubicBezTo>
                    <a:pt x="332" y="40"/>
                    <a:pt x="332" y="40"/>
                    <a:pt x="332" y="40"/>
                  </a:cubicBezTo>
                  <a:cubicBezTo>
                    <a:pt x="309" y="40"/>
                    <a:pt x="309" y="40"/>
                    <a:pt x="309" y="40"/>
                  </a:cubicBezTo>
                  <a:lnTo>
                    <a:pt x="309" y="0"/>
                  </a:lnTo>
                  <a:close/>
                  <a:moveTo>
                    <a:pt x="351" y="40"/>
                  </a:moveTo>
                  <a:cubicBezTo>
                    <a:pt x="351" y="169"/>
                    <a:pt x="351" y="169"/>
                    <a:pt x="351" y="169"/>
                  </a:cubicBezTo>
                  <a:cubicBezTo>
                    <a:pt x="373" y="169"/>
                    <a:pt x="373" y="169"/>
                    <a:pt x="373" y="169"/>
                  </a:cubicBezTo>
                  <a:cubicBezTo>
                    <a:pt x="373" y="110"/>
                    <a:pt x="373" y="110"/>
                    <a:pt x="373" y="110"/>
                  </a:cubicBezTo>
                  <a:cubicBezTo>
                    <a:pt x="373" y="99"/>
                    <a:pt x="373" y="86"/>
                    <a:pt x="379" y="76"/>
                  </a:cubicBezTo>
                  <a:cubicBezTo>
                    <a:pt x="386" y="65"/>
                    <a:pt x="396" y="60"/>
                    <a:pt x="417" y="60"/>
                  </a:cubicBezTo>
                  <a:cubicBezTo>
                    <a:pt x="417" y="38"/>
                    <a:pt x="417" y="38"/>
                    <a:pt x="417" y="38"/>
                  </a:cubicBezTo>
                  <a:cubicBezTo>
                    <a:pt x="408" y="38"/>
                    <a:pt x="385" y="39"/>
                    <a:pt x="373" y="63"/>
                  </a:cubicBezTo>
                  <a:cubicBezTo>
                    <a:pt x="373" y="40"/>
                    <a:pt x="373" y="40"/>
                    <a:pt x="373" y="40"/>
                  </a:cubicBezTo>
                  <a:lnTo>
                    <a:pt x="351" y="40"/>
                  </a:lnTo>
                  <a:close/>
                  <a:moveTo>
                    <a:pt x="545" y="0"/>
                  </a:moveTo>
                  <a:cubicBezTo>
                    <a:pt x="545" y="20"/>
                    <a:pt x="545" y="20"/>
                    <a:pt x="545" y="20"/>
                  </a:cubicBezTo>
                  <a:cubicBezTo>
                    <a:pt x="641" y="20"/>
                    <a:pt x="641" y="20"/>
                    <a:pt x="641" y="20"/>
                  </a:cubicBezTo>
                  <a:cubicBezTo>
                    <a:pt x="545" y="147"/>
                    <a:pt x="545" y="147"/>
                    <a:pt x="545" y="147"/>
                  </a:cubicBezTo>
                  <a:cubicBezTo>
                    <a:pt x="545" y="169"/>
                    <a:pt x="545" y="169"/>
                    <a:pt x="545" y="169"/>
                  </a:cubicBezTo>
                  <a:cubicBezTo>
                    <a:pt x="669" y="169"/>
                    <a:pt x="669" y="169"/>
                    <a:pt x="669" y="169"/>
                  </a:cubicBezTo>
                  <a:cubicBezTo>
                    <a:pt x="669" y="149"/>
                    <a:pt x="669" y="149"/>
                    <a:pt x="669" y="149"/>
                  </a:cubicBezTo>
                  <a:cubicBezTo>
                    <a:pt x="571" y="149"/>
                    <a:pt x="571" y="149"/>
                    <a:pt x="571" y="149"/>
                  </a:cubicBezTo>
                  <a:cubicBezTo>
                    <a:pt x="667" y="21"/>
                    <a:pt x="667" y="21"/>
                    <a:pt x="667" y="21"/>
                  </a:cubicBezTo>
                  <a:cubicBezTo>
                    <a:pt x="667" y="0"/>
                    <a:pt x="667" y="0"/>
                    <a:pt x="667" y="0"/>
                  </a:cubicBezTo>
                  <a:lnTo>
                    <a:pt x="545" y="0"/>
                  </a:lnTo>
                  <a:close/>
                  <a:moveTo>
                    <a:pt x="805" y="40"/>
                  </a:moveTo>
                  <a:cubicBezTo>
                    <a:pt x="805" y="169"/>
                    <a:pt x="805" y="169"/>
                    <a:pt x="805" y="169"/>
                  </a:cubicBezTo>
                  <a:cubicBezTo>
                    <a:pt x="826" y="169"/>
                    <a:pt x="826" y="169"/>
                    <a:pt x="826" y="169"/>
                  </a:cubicBezTo>
                  <a:cubicBezTo>
                    <a:pt x="826" y="96"/>
                    <a:pt x="826" y="96"/>
                    <a:pt x="826" y="96"/>
                  </a:cubicBezTo>
                  <a:cubicBezTo>
                    <a:pt x="826" y="86"/>
                    <a:pt x="826" y="77"/>
                    <a:pt x="836" y="67"/>
                  </a:cubicBezTo>
                  <a:cubicBezTo>
                    <a:pt x="843" y="60"/>
                    <a:pt x="851" y="57"/>
                    <a:pt x="860" y="57"/>
                  </a:cubicBezTo>
                  <a:cubicBezTo>
                    <a:pt x="872" y="57"/>
                    <a:pt x="884" y="63"/>
                    <a:pt x="888" y="75"/>
                  </a:cubicBezTo>
                  <a:cubicBezTo>
                    <a:pt x="889" y="79"/>
                    <a:pt x="889" y="83"/>
                    <a:pt x="889" y="96"/>
                  </a:cubicBezTo>
                  <a:cubicBezTo>
                    <a:pt x="889" y="169"/>
                    <a:pt x="889" y="169"/>
                    <a:pt x="889" y="169"/>
                  </a:cubicBezTo>
                  <a:cubicBezTo>
                    <a:pt x="911" y="169"/>
                    <a:pt x="911" y="169"/>
                    <a:pt x="911" y="169"/>
                  </a:cubicBezTo>
                  <a:cubicBezTo>
                    <a:pt x="911" y="93"/>
                    <a:pt x="911" y="93"/>
                    <a:pt x="911" y="93"/>
                  </a:cubicBezTo>
                  <a:cubicBezTo>
                    <a:pt x="911" y="82"/>
                    <a:pt x="911" y="74"/>
                    <a:pt x="909" y="66"/>
                  </a:cubicBezTo>
                  <a:cubicBezTo>
                    <a:pt x="902" y="45"/>
                    <a:pt x="883" y="37"/>
                    <a:pt x="866" y="37"/>
                  </a:cubicBezTo>
                  <a:cubicBezTo>
                    <a:pt x="859" y="37"/>
                    <a:pt x="838" y="39"/>
                    <a:pt x="826" y="60"/>
                  </a:cubicBezTo>
                  <a:cubicBezTo>
                    <a:pt x="826" y="40"/>
                    <a:pt x="826" y="40"/>
                    <a:pt x="826" y="40"/>
                  </a:cubicBezTo>
                  <a:lnTo>
                    <a:pt x="805" y="40"/>
                  </a:lnTo>
                  <a:close/>
                  <a:moveTo>
                    <a:pt x="1140" y="138"/>
                  </a:moveTo>
                  <a:cubicBezTo>
                    <a:pt x="1136" y="147"/>
                    <a:pt x="1127" y="155"/>
                    <a:pt x="1110" y="155"/>
                  </a:cubicBezTo>
                  <a:cubicBezTo>
                    <a:pt x="1096" y="155"/>
                    <a:pt x="1072" y="145"/>
                    <a:pt x="1072" y="103"/>
                  </a:cubicBezTo>
                  <a:cubicBezTo>
                    <a:pt x="1072" y="92"/>
                    <a:pt x="1074" y="51"/>
                    <a:pt x="1109" y="51"/>
                  </a:cubicBezTo>
                  <a:cubicBezTo>
                    <a:pt x="1127" y="51"/>
                    <a:pt x="1135" y="61"/>
                    <a:pt x="1139" y="69"/>
                  </a:cubicBezTo>
                  <a:cubicBezTo>
                    <a:pt x="1159" y="61"/>
                    <a:pt x="1159" y="61"/>
                    <a:pt x="1159" y="61"/>
                  </a:cubicBezTo>
                  <a:cubicBezTo>
                    <a:pt x="1147" y="40"/>
                    <a:pt x="1124" y="35"/>
                    <a:pt x="1108" y="35"/>
                  </a:cubicBezTo>
                  <a:cubicBezTo>
                    <a:pt x="1067" y="35"/>
                    <a:pt x="1048" y="68"/>
                    <a:pt x="1048" y="105"/>
                  </a:cubicBezTo>
                  <a:cubicBezTo>
                    <a:pt x="1048" y="136"/>
                    <a:pt x="1065" y="171"/>
                    <a:pt x="1110" y="171"/>
                  </a:cubicBezTo>
                  <a:cubicBezTo>
                    <a:pt x="1137" y="171"/>
                    <a:pt x="1151" y="158"/>
                    <a:pt x="1159" y="146"/>
                  </a:cubicBezTo>
                  <a:lnTo>
                    <a:pt x="1140" y="138"/>
                  </a:lnTo>
                  <a:close/>
                  <a:moveTo>
                    <a:pt x="700" y="91"/>
                  </a:moveTo>
                  <a:cubicBezTo>
                    <a:pt x="769" y="91"/>
                    <a:pt x="769" y="91"/>
                    <a:pt x="769" y="91"/>
                  </a:cubicBezTo>
                  <a:cubicBezTo>
                    <a:pt x="767" y="57"/>
                    <a:pt x="747" y="52"/>
                    <a:pt x="734" y="52"/>
                  </a:cubicBezTo>
                  <a:cubicBezTo>
                    <a:pt x="716" y="52"/>
                    <a:pt x="703" y="65"/>
                    <a:pt x="700" y="91"/>
                  </a:cubicBezTo>
                  <a:close/>
                  <a:moveTo>
                    <a:pt x="786" y="144"/>
                  </a:moveTo>
                  <a:cubicBezTo>
                    <a:pt x="779" y="157"/>
                    <a:pt x="765" y="171"/>
                    <a:pt x="737" y="171"/>
                  </a:cubicBezTo>
                  <a:cubicBezTo>
                    <a:pt x="699" y="171"/>
                    <a:pt x="677" y="145"/>
                    <a:pt x="677" y="102"/>
                  </a:cubicBezTo>
                  <a:cubicBezTo>
                    <a:pt x="677" y="54"/>
                    <a:pt x="709" y="35"/>
                    <a:pt x="736" y="35"/>
                  </a:cubicBezTo>
                  <a:cubicBezTo>
                    <a:pt x="760" y="35"/>
                    <a:pt x="782" y="48"/>
                    <a:pt x="790" y="81"/>
                  </a:cubicBezTo>
                  <a:cubicBezTo>
                    <a:pt x="792" y="91"/>
                    <a:pt x="792" y="101"/>
                    <a:pt x="792" y="107"/>
                  </a:cubicBezTo>
                  <a:cubicBezTo>
                    <a:pt x="700" y="107"/>
                    <a:pt x="700" y="107"/>
                    <a:pt x="700" y="107"/>
                  </a:cubicBezTo>
                  <a:cubicBezTo>
                    <a:pt x="699" y="128"/>
                    <a:pt x="708" y="155"/>
                    <a:pt x="739" y="155"/>
                  </a:cubicBezTo>
                  <a:cubicBezTo>
                    <a:pt x="751" y="155"/>
                    <a:pt x="760" y="149"/>
                    <a:pt x="765" y="140"/>
                  </a:cubicBezTo>
                  <a:lnTo>
                    <a:pt x="786" y="144"/>
                  </a:lnTo>
                  <a:close/>
                  <a:moveTo>
                    <a:pt x="946" y="91"/>
                  </a:moveTo>
                  <a:cubicBezTo>
                    <a:pt x="1014" y="91"/>
                    <a:pt x="1014" y="91"/>
                    <a:pt x="1014" y="91"/>
                  </a:cubicBezTo>
                  <a:cubicBezTo>
                    <a:pt x="1012" y="57"/>
                    <a:pt x="993" y="52"/>
                    <a:pt x="980" y="52"/>
                  </a:cubicBezTo>
                  <a:cubicBezTo>
                    <a:pt x="961" y="52"/>
                    <a:pt x="948" y="65"/>
                    <a:pt x="946" y="91"/>
                  </a:cubicBezTo>
                  <a:close/>
                  <a:moveTo>
                    <a:pt x="1032" y="144"/>
                  </a:moveTo>
                  <a:cubicBezTo>
                    <a:pt x="1025" y="157"/>
                    <a:pt x="1010" y="171"/>
                    <a:pt x="982" y="171"/>
                  </a:cubicBezTo>
                  <a:cubicBezTo>
                    <a:pt x="944" y="171"/>
                    <a:pt x="922" y="145"/>
                    <a:pt x="922" y="102"/>
                  </a:cubicBezTo>
                  <a:cubicBezTo>
                    <a:pt x="922" y="54"/>
                    <a:pt x="954" y="35"/>
                    <a:pt x="981" y="35"/>
                  </a:cubicBezTo>
                  <a:cubicBezTo>
                    <a:pt x="1005" y="35"/>
                    <a:pt x="1028" y="48"/>
                    <a:pt x="1035" y="81"/>
                  </a:cubicBezTo>
                  <a:cubicBezTo>
                    <a:pt x="1038" y="91"/>
                    <a:pt x="1038" y="101"/>
                    <a:pt x="1038" y="107"/>
                  </a:cubicBezTo>
                  <a:cubicBezTo>
                    <a:pt x="945" y="107"/>
                    <a:pt x="945" y="107"/>
                    <a:pt x="945" y="107"/>
                  </a:cubicBezTo>
                  <a:cubicBezTo>
                    <a:pt x="945" y="128"/>
                    <a:pt x="954" y="155"/>
                    <a:pt x="984" y="155"/>
                  </a:cubicBezTo>
                  <a:cubicBezTo>
                    <a:pt x="997" y="155"/>
                    <a:pt x="1005" y="149"/>
                    <a:pt x="1011" y="140"/>
                  </a:cubicBezTo>
                  <a:lnTo>
                    <a:pt x="1032" y="144"/>
                  </a:lnTo>
                  <a:close/>
                  <a:moveTo>
                    <a:pt x="1277" y="169"/>
                  </a:moveTo>
                  <a:cubicBezTo>
                    <a:pt x="1255" y="169"/>
                    <a:pt x="1255" y="169"/>
                    <a:pt x="1255" y="169"/>
                  </a:cubicBezTo>
                  <a:cubicBezTo>
                    <a:pt x="1255" y="169"/>
                    <a:pt x="1253" y="160"/>
                    <a:pt x="1252" y="150"/>
                  </a:cubicBezTo>
                  <a:cubicBezTo>
                    <a:pt x="1246" y="157"/>
                    <a:pt x="1234" y="171"/>
                    <a:pt x="1209" y="171"/>
                  </a:cubicBezTo>
                  <a:cubicBezTo>
                    <a:pt x="1184" y="171"/>
                    <a:pt x="1166" y="156"/>
                    <a:pt x="1166" y="134"/>
                  </a:cubicBezTo>
                  <a:cubicBezTo>
                    <a:pt x="1166" y="127"/>
                    <a:pt x="1168" y="121"/>
                    <a:pt x="1171" y="115"/>
                  </a:cubicBezTo>
                  <a:cubicBezTo>
                    <a:pt x="1179" y="104"/>
                    <a:pt x="1192" y="95"/>
                    <a:pt x="1231" y="92"/>
                  </a:cubicBezTo>
                  <a:cubicBezTo>
                    <a:pt x="1251" y="91"/>
                    <a:pt x="1251" y="91"/>
                    <a:pt x="1251" y="91"/>
                  </a:cubicBezTo>
                  <a:cubicBezTo>
                    <a:pt x="1251" y="87"/>
                    <a:pt x="1251" y="87"/>
                    <a:pt x="1251" y="87"/>
                  </a:cubicBezTo>
                  <a:cubicBezTo>
                    <a:pt x="1251" y="74"/>
                    <a:pt x="1251" y="52"/>
                    <a:pt x="1222" y="52"/>
                  </a:cubicBezTo>
                  <a:cubicBezTo>
                    <a:pt x="1204" y="52"/>
                    <a:pt x="1198" y="60"/>
                    <a:pt x="1196" y="68"/>
                  </a:cubicBezTo>
                  <a:cubicBezTo>
                    <a:pt x="1176" y="60"/>
                    <a:pt x="1176" y="60"/>
                    <a:pt x="1176" y="60"/>
                  </a:cubicBezTo>
                  <a:cubicBezTo>
                    <a:pt x="1176" y="59"/>
                    <a:pt x="1177" y="59"/>
                    <a:pt x="1177" y="58"/>
                  </a:cubicBezTo>
                  <a:cubicBezTo>
                    <a:pt x="1185" y="44"/>
                    <a:pt x="1200" y="35"/>
                    <a:pt x="1222" y="35"/>
                  </a:cubicBezTo>
                  <a:cubicBezTo>
                    <a:pt x="1233" y="35"/>
                    <a:pt x="1249" y="38"/>
                    <a:pt x="1259" y="46"/>
                  </a:cubicBezTo>
                  <a:cubicBezTo>
                    <a:pt x="1273" y="57"/>
                    <a:pt x="1273" y="78"/>
                    <a:pt x="1273" y="78"/>
                  </a:cubicBezTo>
                  <a:cubicBezTo>
                    <a:pt x="1274" y="144"/>
                    <a:pt x="1274" y="144"/>
                    <a:pt x="1274" y="144"/>
                  </a:cubicBezTo>
                  <a:cubicBezTo>
                    <a:pt x="1274" y="144"/>
                    <a:pt x="1275" y="163"/>
                    <a:pt x="1277" y="169"/>
                  </a:cubicBezTo>
                  <a:close/>
                  <a:moveTo>
                    <a:pt x="1248" y="133"/>
                  </a:moveTo>
                  <a:cubicBezTo>
                    <a:pt x="1251" y="126"/>
                    <a:pt x="1251" y="123"/>
                    <a:pt x="1251" y="105"/>
                  </a:cubicBezTo>
                  <a:cubicBezTo>
                    <a:pt x="1243" y="106"/>
                    <a:pt x="1232" y="108"/>
                    <a:pt x="1218" y="110"/>
                  </a:cubicBezTo>
                  <a:cubicBezTo>
                    <a:pt x="1194" y="116"/>
                    <a:pt x="1190" y="125"/>
                    <a:pt x="1190" y="134"/>
                  </a:cubicBezTo>
                  <a:cubicBezTo>
                    <a:pt x="1190" y="144"/>
                    <a:pt x="1198" y="153"/>
                    <a:pt x="1214" y="153"/>
                  </a:cubicBezTo>
                  <a:cubicBezTo>
                    <a:pt x="1229" y="153"/>
                    <a:pt x="1242" y="147"/>
                    <a:pt x="1248" y="133"/>
                  </a:cubicBezTo>
                  <a:close/>
                  <a:moveTo>
                    <a:pt x="530" y="169"/>
                  </a:moveTo>
                  <a:cubicBezTo>
                    <a:pt x="507" y="169"/>
                    <a:pt x="507" y="169"/>
                    <a:pt x="507" y="169"/>
                  </a:cubicBezTo>
                  <a:cubicBezTo>
                    <a:pt x="507" y="169"/>
                    <a:pt x="505" y="160"/>
                    <a:pt x="505" y="150"/>
                  </a:cubicBezTo>
                  <a:cubicBezTo>
                    <a:pt x="498" y="157"/>
                    <a:pt x="486" y="171"/>
                    <a:pt x="462" y="171"/>
                  </a:cubicBezTo>
                  <a:cubicBezTo>
                    <a:pt x="437" y="171"/>
                    <a:pt x="418" y="156"/>
                    <a:pt x="418" y="134"/>
                  </a:cubicBezTo>
                  <a:cubicBezTo>
                    <a:pt x="418" y="127"/>
                    <a:pt x="420" y="121"/>
                    <a:pt x="424" y="115"/>
                  </a:cubicBezTo>
                  <a:cubicBezTo>
                    <a:pt x="431" y="104"/>
                    <a:pt x="445" y="95"/>
                    <a:pt x="483" y="92"/>
                  </a:cubicBezTo>
                  <a:cubicBezTo>
                    <a:pt x="503" y="91"/>
                    <a:pt x="503" y="91"/>
                    <a:pt x="503" y="91"/>
                  </a:cubicBezTo>
                  <a:cubicBezTo>
                    <a:pt x="503" y="87"/>
                    <a:pt x="503" y="87"/>
                    <a:pt x="503" y="87"/>
                  </a:cubicBezTo>
                  <a:cubicBezTo>
                    <a:pt x="503" y="74"/>
                    <a:pt x="503" y="52"/>
                    <a:pt x="475" y="52"/>
                  </a:cubicBezTo>
                  <a:cubicBezTo>
                    <a:pt x="457" y="52"/>
                    <a:pt x="450" y="60"/>
                    <a:pt x="448" y="68"/>
                  </a:cubicBezTo>
                  <a:cubicBezTo>
                    <a:pt x="428" y="60"/>
                    <a:pt x="428" y="60"/>
                    <a:pt x="428" y="60"/>
                  </a:cubicBezTo>
                  <a:cubicBezTo>
                    <a:pt x="429" y="59"/>
                    <a:pt x="429" y="59"/>
                    <a:pt x="429" y="58"/>
                  </a:cubicBezTo>
                  <a:cubicBezTo>
                    <a:pt x="437" y="44"/>
                    <a:pt x="452" y="35"/>
                    <a:pt x="474" y="35"/>
                  </a:cubicBezTo>
                  <a:cubicBezTo>
                    <a:pt x="486" y="35"/>
                    <a:pt x="501" y="38"/>
                    <a:pt x="511" y="46"/>
                  </a:cubicBezTo>
                  <a:cubicBezTo>
                    <a:pt x="526" y="57"/>
                    <a:pt x="525" y="78"/>
                    <a:pt x="525" y="78"/>
                  </a:cubicBezTo>
                  <a:cubicBezTo>
                    <a:pt x="526" y="144"/>
                    <a:pt x="526" y="144"/>
                    <a:pt x="526" y="144"/>
                  </a:cubicBezTo>
                  <a:cubicBezTo>
                    <a:pt x="526" y="144"/>
                    <a:pt x="527" y="163"/>
                    <a:pt x="530" y="169"/>
                  </a:cubicBezTo>
                  <a:close/>
                  <a:moveTo>
                    <a:pt x="500" y="133"/>
                  </a:moveTo>
                  <a:cubicBezTo>
                    <a:pt x="503" y="126"/>
                    <a:pt x="504" y="123"/>
                    <a:pt x="504" y="105"/>
                  </a:cubicBezTo>
                  <a:cubicBezTo>
                    <a:pt x="495" y="106"/>
                    <a:pt x="484" y="108"/>
                    <a:pt x="470" y="110"/>
                  </a:cubicBezTo>
                  <a:cubicBezTo>
                    <a:pt x="446" y="116"/>
                    <a:pt x="442" y="125"/>
                    <a:pt x="442" y="134"/>
                  </a:cubicBezTo>
                  <a:cubicBezTo>
                    <a:pt x="442" y="144"/>
                    <a:pt x="450" y="153"/>
                    <a:pt x="466" y="153"/>
                  </a:cubicBezTo>
                  <a:cubicBezTo>
                    <a:pt x="481" y="153"/>
                    <a:pt x="494" y="147"/>
                    <a:pt x="500" y="1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036C7058-9121-4F92-A3AB-68E58BC0128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390313" y="5954712"/>
              <a:ext cx="555625" cy="615951"/>
            </a:xfrm>
            <a:custGeom>
              <a:avLst/>
              <a:gdLst>
                <a:gd name="T0" fmla="*/ 161 w 350"/>
                <a:gd name="T1" fmla="*/ 271 h 386"/>
                <a:gd name="T2" fmla="*/ 151 w 350"/>
                <a:gd name="T3" fmla="*/ 278 h 386"/>
                <a:gd name="T4" fmla="*/ 22 w 350"/>
                <a:gd name="T5" fmla="*/ 211 h 386"/>
                <a:gd name="T6" fmla="*/ 2 w 350"/>
                <a:gd name="T7" fmla="*/ 189 h 386"/>
                <a:gd name="T8" fmla="*/ 49 w 350"/>
                <a:gd name="T9" fmla="*/ 115 h 386"/>
                <a:gd name="T10" fmla="*/ 174 w 350"/>
                <a:gd name="T11" fmla="*/ 3 h 386"/>
                <a:gd name="T12" fmla="*/ 211 w 350"/>
                <a:gd name="T13" fmla="*/ 140 h 386"/>
                <a:gd name="T14" fmla="*/ 170 w 350"/>
                <a:gd name="T15" fmla="*/ 128 h 386"/>
                <a:gd name="T16" fmla="*/ 164 w 350"/>
                <a:gd name="T17" fmla="*/ 79 h 386"/>
                <a:gd name="T18" fmla="*/ 157 w 350"/>
                <a:gd name="T19" fmla="*/ 66 h 386"/>
                <a:gd name="T20" fmla="*/ 133 w 350"/>
                <a:gd name="T21" fmla="*/ 85 h 386"/>
                <a:gd name="T22" fmla="*/ 103 w 350"/>
                <a:gd name="T23" fmla="*/ 116 h 386"/>
                <a:gd name="T24" fmla="*/ 80 w 350"/>
                <a:gd name="T25" fmla="*/ 123 h 386"/>
                <a:gd name="T26" fmla="*/ 78 w 350"/>
                <a:gd name="T27" fmla="*/ 141 h 386"/>
                <a:gd name="T28" fmla="*/ 61 w 350"/>
                <a:gd name="T29" fmla="*/ 158 h 386"/>
                <a:gd name="T30" fmla="*/ 29 w 350"/>
                <a:gd name="T31" fmla="*/ 192 h 386"/>
                <a:gd name="T32" fmla="*/ 47 w 350"/>
                <a:gd name="T33" fmla="*/ 208 h 386"/>
                <a:gd name="T34" fmla="*/ 161 w 350"/>
                <a:gd name="T35" fmla="*/ 271 h 386"/>
                <a:gd name="T36" fmla="*/ 262 w 350"/>
                <a:gd name="T37" fmla="*/ 161 h 386"/>
                <a:gd name="T38" fmla="*/ 108 w 350"/>
                <a:gd name="T39" fmla="*/ 121 h 386"/>
                <a:gd name="T40" fmla="*/ 85 w 350"/>
                <a:gd name="T41" fmla="*/ 147 h 386"/>
                <a:gd name="T42" fmla="*/ 143 w 350"/>
                <a:gd name="T43" fmla="*/ 232 h 386"/>
                <a:gd name="T44" fmla="*/ 204 w 350"/>
                <a:gd name="T45" fmla="*/ 224 h 386"/>
                <a:gd name="T46" fmla="*/ 205 w 350"/>
                <a:gd name="T47" fmla="*/ 220 h 386"/>
                <a:gd name="T48" fmla="*/ 210 w 350"/>
                <a:gd name="T49" fmla="*/ 190 h 386"/>
                <a:gd name="T50" fmla="*/ 174 w 350"/>
                <a:gd name="T51" fmla="*/ 174 h 386"/>
                <a:gd name="T52" fmla="*/ 176 w 350"/>
                <a:gd name="T53" fmla="*/ 213 h 386"/>
                <a:gd name="T54" fmla="*/ 176 w 350"/>
                <a:gd name="T55" fmla="*/ 217 h 386"/>
                <a:gd name="T56" fmla="*/ 158 w 350"/>
                <a:gd name="T57" fmla="*/ 229 h 386"/>
                <a:gd name="T58" fmla="*/ 99 w 350"/>
                <a:gd name="T59" fmla="*/ 141 h 386"/>
                <a:gd name="T60" fmla="*/ 100 w 350"/>
                <a:gd name="T61" fmla="*/ 139 h 386"/>
                <a:gd name="T62" fmla="*/ 101 w 350"/>
                <a:gd name="T63" fmla="*/ 140 h 386"/>
                <a:gd name="T64" fmla="*/ 101 w 350"/>
                <a:gd name="T65" fmla="*/ 140 h 386"/>
                <a:gd name="T66" fmla="*/ 101 w 350"/>
                <a:gd name="T67" fmla="*/ 140 h 386"/>
                <a:gd name="T68" fmla="*/ 173 w 350"/>
                <a:gd name="T69" fmla="*/ 169 h 386"/>
                <a:gd name="T70" fmla="*/ 210 w 350"/>
                <a:gd name="T71" fmla="*/ 185 h 386"/>
                <a:gd name="T72" fmla="*/ 239 w 350"/>
                <a:gd name="T73" fmla="*/ 199 h 386"/>
                <a:gd name="T74" fmla="*/ 252 w 350"/>
                <a:gd name="T75" fmla="*/ 217 h 386"/>
                <a:gd name="T76" fmla="*/ 90 w 350"/>
                <a:gd name="T77" fmla="*/ 338 h 386"/>
                <a:gd name="T78" fmla="*/ 89 w 350"/>
                <a:gd name="T79" fmla="*/ 339 h 386"/>
                <a:gd name="T80" fmla="*/ 88 w 350"/>
                <a:gd name="T81" fmla="*/ 340 h 386"/>
                <a:gd name="T82" fmla="*/ 88 w 350"/>
                <a:gd name="T83" fmla="*/ 341 h 386"/>
                <a:gd name="T84" fmla="*/ 83 w 350"/>
                <a:gd name="T85" fmla="*/ 356 h 386"/>
                <a:gd name="T86" fmla="*/ 103 w 350"/>
                <a:gd name="T87" fmla="*/ 382 h 386"/>
                <a:gd name="T88" fmla="*/ 117 w 350"/>
                <a:gd name="T89" fmla="*/ 384 h 386"/>
                <a:gd name="T90" fmla="*/ 120 w 350"/>
                <a:gd name="T91" fmla="*/ 384 h 386"/>
                <a:gd name="T92" fmla="*/ 254 w 350"/>
                <a:gd name="T93" fmla="*/ 358 h 386"/>
                <a:gd name="T94" fmla="*/ 264 w 350"/>
                <a:gd name="T95" fmla="*/ 330 h 386"/>
                <a:gd name="T96" fmla="*/ 218 w 350"/>
                <a:gd name="T97" fmla="*/ 302 h 386"/>
                <a:gd name="T98" fmla="*/ 208 w 350"/>
                <a:gd name="T99" fmla="*/ 309 h 386"/>
                <a:gd name="T100" fmla="*/ 245 w 350"/>
                <a:gd name="T101" fmla="*/ 334 h 386"/>
                <a:gd name="T102" fmla="*/ 243 w 350"/>
                <a:gd name="T103" fmla="*/ 338 h 386"/>
                <a:gd name="T104" fmla="*/ 240 w 350"/>
                <a:gd name="T105" fmla="*/ 338 h 386"/>
                <a:gd name="T106" fmla="*/ 158 w 350"/>
                <a:gd name="T107" fmla="*/ 343 h 386"/>
                <a:gd name="T108" fmla="*/ 150 w 350"/>
                <a:gd name="T109" fmla="*/ 344 h 386"/>
                <a:gd name="T110" fmla="*/ 163 w 350"/>
                <a:gd name="T111" fmla="*/ 333 h 386"/>
                <a:gd name="T112" fmla="*/ 294 w 350"/>
                <a:gd name="T113" fmla="*/ 245 h 386"/>
                <a:gd name="T114" fmla="*/ 262 w 350"/>
                <a:gd name="T115" fmla="*/ 161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50" h="386">
                  <a:moveTo>
                    <a:pt x="161" y="271"/>
                  </a:moveTo>
                  <a:cubicBezTo>
                    <a:pt x="158" y="274"/>
                    <a:pt x="154" y="276"/>
                    <a:pt x="151" y="278"/>
                  </a:cubicBezTo>
                  <a:cubicBezTo>
                    <a:pt x="112" y="256"/>
                    <a:pt x="29" y="215"/>
                    <a:pt x="22" y="211"/>
                  </a:cubicBezTo>
                  <a:cubicBezTo>
                    <a:pt x="14" y="207"/>
                    <a:pt x="0" y="202"/>
                    <a:pt x="2" y="189"/>
                  </a:cubicBezTo>
                  <a:cubicBezTo>
                    <a:pt x="4" y="171"/>
                    <a:pt x="36" y="131"/>
                    <a:pt x="49" y="115"/>
                  </a:cubicBezTo>
                  <a:cubicBezTo>
                    <a:pt x="121" y="27"/>
                    <a:pt x="153" y="0"/>
                    <a:pt x="174" y="3"/>
                  </a:cubicBezTo>
                  <a:cubicBezTo>
                    <a:pt x="197" y="6"/>
                    <a:pt x="210" y="29"/>
                    <a:pt x="211" y="140"/>
                  </a:cubicBezTo>
                  <a:cubicBezTo>
                    <a:pt x="199" y="136"/>
                    <a:pt x="185" y="132"/>
                    <a:pt x="170" y="128"/>
                  </a:cubicBezTo>
                  <a:cubicBezTo>
                    <a:pt x="169" y="112"/>
                    <a:pt x="166" y="88"/>
                    <a:pt x="164" y="79"/>
                  </a:cubicBezTo>
                  <a:cubicBezTo>
                    <a:pt x="163" y="70"/>
                    <a:pt x="161" y="66"/>
                    <a:pt x="157" y="66"/>
                  </a:cubicBezTo>
                  <a:cubicBezTo>
                    <a:pt x="153" y="65"/>
                    <a:pt x="143" y="75"/>
                    <a:pt x="133" y="85"/>
                  </a:cubicBezTo>
                  <a:cubicBezTo>
                    <a:pt x="129" y="90"/>
                    <a:pt x="117" y="102"/>
                    <a:pt x="103" y="116"/>
                  </a:cubicBezTo>
                  <a:cubicBezTo>
                    <a:pt x="92" y="115"/>
                    <a:pt x="84" y="117"/>
                    <a:pt x="80" y="123"/>
                  </a:cubicBezTo>
                  <a:cubicBezTo>
                    <a:pt x="77" y="127"/>
                    <a:pt x="76" y="133"/>
                    <a:pt x="78" y="141"/>
                  </a:cubicBezTo>
                  <a:cubicBezTo>
                    <a:pt x="71" y="148"/>
                    <a:pt x="65" y="154"/>
                    <a:pt x="61" y="158"/>
                  </a:cubicBezTo>
                  <a:cubicBezTo>
                    <a:pt x="46" y="173"/>
                    <a:pt x="30" y="186"/>
                    <a:pt x="29" y="192"/>
                  </a:cubicBezTo>
                  <a:cubicBezTo>
                    <a:pt x="28" y="197"/>
                    <a:pt x="36" y="202"/>
                    <a:pt x="47" y="208"/>
                  </a:cubicBezTo>
                  <a:cubicBezTo>
                    <a:pt x="73" y="224"/>
                    <a:pt x="138" y="259"/>
                    <a:pt x="161" y="271"/>
                  </a:cubicBezTo>
                  <a:close/>
                  <a:moveTo>
                    <a:pt x="262" y="161"/>
                  </a:moveTo>
                  <a:cubicBezTo>
                    <a:pt x="237" y="153"/>
                    <a:pt x="174" y="129"/>
                    <a:pt x="108" y="121"/>
                  </a:cubicBezTo>
                  <a:cubicBezTo>
                    <a:pt x="85" y="118"/>
                    <a:pt x="76" y="126"/>
                    <a:pt x="85" y="147"/>
                  </a:cubicBezTo>
                  <a:cubicBezTo>
                    <a:pt x="94" y="169"/>
                    <a:pt x="118" y="205"/>
                    <a:pt x="143" y="232"/>
                  </a:cubicBezTo>
                  <a:cubicBezTo>
                    <a:pt x="169" y="258"/>
                    <a:pt x="196" y="266"/>
                    <a:pt x="204" y="224"/>
                  </a:cubicBezTo>
                  <a:cubicBezTo>
                    <a:pt x="205" y="223"/>
                    <a:pt x="205" y="221"/>
                    <a:pt x="205" y="220"/>
                  </a:cubicBezTo>
                  <a:cubicBezTo>
                    <a:pt x="207" y="209"/>
                    <a:pt x="209" y="199"/>
                    <a:pt x="210" y="190"/>
                  </a:cubicBezTo>
                  <a:cubicBezTo>
                    <a:pt x="199" y="185"/>
                    <a:pt x="186" y="179"/>
                    <a:pt x="174" y="174"/>
                  </a:cubicBezTo>
                  <a:cubicBezTo>
                    <a:pt x="174" y="184"/>
                    <a:pt x="175" y="200"/>
                    <a:pt x="176" y="213"/>
                  </a:cubicBezTo>
                  <a:cubicBezTo>
                    <a:pt x="176" y="214"/>
                    <a:pt x="176" y="216"/>
                    <a:pt x="176" y="217"/>
                  </a:cubicBezTo>
                  <a:cubicBezTo>
                    <a:pt x="177" y="238"/>
                    <a:pt x="170" y="238"/>
                    <a:pt x="158" y="229"/>
                  </a:cubicBezTo>
                  <a:cubicBezTo>
                    <a:pt x="145" y="220"/>
                    <a:pt x="103" y="165"/>
                    <a:pt x="99" y="141"/>
                  </a:cubicBezTo>
                  <a:cubicBezTo>
                    <a:pt x="98" y="139"/>
                    <a:pt x="99" y="139"/>
                    <a:pt x="100" y="139"/>
                  </a:cubicBezTo>
                  <a:cubicBezTo>
                    <a:pt x="100" y="139"/>
                    <a:pt x="101" y="139"/>
                    <a:pt x="101" y="140"/>
                  </a:cubicBezTo>
                  <a:cubicBezTo>
                    <a:pt x="101" y="140"/>
                    <a:pt x="101" y="140"/>
                    <a:pt x="101" y="140"/>
                  </a:cubicBezTo>
                  <a:cubicBezTo>
                    <a:pt x="101" y="140"/>
                    <a:pt x="101" y="140"/>
                    <a:pt x="101" y="140"/>
                  </a:cubicBezTo>
                  <a:cubicBezTo>
                    <a:pt x="110" y="143"/>
                    <a:pt x="142" y="156"/>
                    <a:pt x="173" y="169"/>
                  </a:cubicBezTo>
                  <a:cubicBezTo>
                    <a:pt x="186" y="174"/>
                    <a:pt x="199" y="180"/>
                    <a:pt x="210" y="185"/>
                  </a:cubicBezTo>
                  <a:cubicBezTo>
                    <a:pt x="221" y="190"/>
                    <a:pt x="231" y="195"/>
                    <a:pt x="239" y="199"/>
                  </a:cubicBezTo>
                  <a:cubicBezTo>
                    <a:pt x="253" y="206"/>
                    <a:pt x="258" y="211"/>
                    <a:pt x="252" y="217"/>
                  </a:cubicBezTo>
                  <a:cubicBezTo>
                    <a:pt x="224" y="246"/>
                    <a:pt x="124" y="287"/>
                    <a:pt x="90" y="338"/>
                  </a:cubicBezTo>
                  <a:cubicBezTo>
                    <a:pt x="90" y="338"/>
                    <a:pt x="89" y="338"/>
                    <a:pt x="89" y="339"/>
                  </a:cubicBezTo>
                  <a:cubicBezTo>
                    <a:pt x="89" y="339"/>
                    <a:pt x="89" y="340"/>
                    <a:pt x="88" y="340"/>
                  </a:cubicBezTo>
                  <a:cubicBezTo>
                    <a:pt x="88" y="341"/>
                    <a:pt x="88" y="341"/>
                    <a:pt x="88" y="341"/>
                  </a:cubicBezTo>
                  <a:cubicBezTo>
                    <a:pt x="86" y="344"/>
                    <a:pt x="84" y="349"/>
                    <a:pt x="83" y="356"/>
                  </a:cubicBezTo>
                  <a:cubicBezTo>
                    <a:pt x="81" y="367"/>
                    <a:pt x="87" y="377"/>
                    <a:pt x="103" y="382"/>
                  </a:cubicBezTo>
                  <a:cubicBezTo>
                    <a:pt x="107" y="383"/>
                    <a:pt x="112" y="384"/>
                    <a:pt x="117" y="384"/>
                  </a:cubicBezTo>
                  <a:cubicBezTo>
                    <a:pt x="118" y="384"/>
                    <a:pt x="119" y="384"/>
                    <a:pt x="120" y="384"/>
                  </a:cubicBezTo>
                  <a:cubicBezTo>
                    <a:pt x="150" y="386"/>
                    <a:pt x="230" y="368"/>
                    <a:pt x="254" y="358"/>
                  </a:cubicBezTo>
                  <a:cubicBezTo>
                    <a:pt x="279" y="346"/>
                    <a:pt x="272" y="335"/>
                    <a:pt x="264" y="330"/>
                  </a:cubicBezTo>
                  <a:cubicBezTo>
                    <a:pt x="259" y="325"/>
                    <a:pt x="231" y="310"/>
                    <a:pt x="218" y="302"/>
                  </a:cubicBezTo>
                  <a:cubicBezTo>
                    <a:pt x="214" y="305"/>
                    <a:pt x="211" y="306"/>
                    <a:pt x="208" y="309"/>
                  </a:cubicBezTo>
                  <a:cubicBezTo>
                    <a:pt x="231" y="323"/>
                    <a:pt x="240" y="330"/>
                    <a:pt x="245" y="334"/>
                  </a:cubicBezTo>
                  <a:cubicBezTo>
                    <a:pt x="247" y="336"/>
                    <a:pt x="246" y="337"/>
                    <a:pt x="243" y="338"/>
                  </a:cubicBezTo>
                  <a:cubicBezTo>
                    <a:pt x="242" y="338"/>
                    <a:pt x="241" y="338"/>
                    <a:pt x="240" y="338"/>
                  </a:cubicBezTo>
                  <a:cubicBezTo>
                    <a:pt x="219" y="339"/>
                    <a:pt x="177" y="342"/>
                    <a:pt x="158" y="343"/>
                  </a:cubicBezTo>
                  <a:cubicBezTo>
                    <a:pt x="155" y="343"/>
                    <a:pt x="152" y="344"/>
                    <a:pt x="150" y="344"/>
                  </a:cubicBezTo>
                  <a:cubicBezTo>
                    <a:pt x="155" y="339"/>
                    <a:pt x="160" y="335"/>
                    <a:pt x="163" y="333"/>
                  </a:cubicBezTo>
                  <a:cubicBezTo>
                    <a:pt x="204" y="304"/>
                    <a:pt x="274" y="263"/>
                    <a:pt x="294" y="245"/>
                  </a:cubicBezTo>
                  <a:cubicBezTo>
                    <a:pt x="309" y="232"/>
                    <a:pt x="350" y="192"/>
                    <a:pt x="262" y="1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pic>
        <p:nvPicPr>
          <p:cNvPr id="9" name="Picture 8" descr="A close up of a logo&#10;&#10;Description generated with high confidence">
            <a:extLst>
              <a:ext uri="{FF2B5EF4-FFF2-40B4-BE49-F238E27FC236}">
                <a16:creationId xmlns:a16="http://schemas.microsoft.com/office/drawing/2014/main" id="{4762CE71-3D20-4382-B4FA-8D56E11BCC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372"/>
          <a:stretch/>
        </p:blipFill>
        <p:spPr>
          <a:xfrm>
            <a:off x="0" y="914399"/>
            <a:ext cx="5162082" cy="5325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49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92D14D6-9647-4BF4-BA67-390372BD22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712041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 WHIT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black"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1029943-BB04-4513-AE30-7B4C66175765}"/>
              </a:ext>
            </a:extLst>
          </p:cNvPr>
          <p:cNvSpPr/>
          <p:nvPr userDrawn="1"/>
        </p:nvSpPr>
        <p:spPr>
          <a:xfrm>
            <a:off x="304801" y="6338887"/>
            <a:ext cx="469899" cy="246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/>
          <a:lstStyle/>
          <a:p>
            <a:pPr algn="l"/>
            <a:fld id="{882B40A7-EAF3-4868-8AFA-D8F2364A1D30}" type="slidenum">
              <a:rPr lang="en-GB" sz="1100" b="1" smtClean="0">
                <a:solidFill>
                  <a:schemeClr val="tx2"/>
                </a:solidFill>
              </a:rPr>
              <a:pPr algn="l"/>
              <a:t>‹#›</a:t>
            </a:fld>
            <a:endParaRPr lang="en-GB" sz="1100" b="1" dirty="0">
              <a:solidFill>
                <a:schemeClr val="tx2"/>
              </a:solidFill>
            </a:endParaRPr>
          </a:p>
        </p:txBody>
      </p:sp>
      <p:sp>
        <p:nvSpPr>
          <p:cNvPr id="17" name="Footer Placeholder 19">
            <a:extLst>
              <a:ext uri="{FF2B5EF4-FFF2-40B4-BE49-F238E27FC236}">
                <a16:creationId xmlns:a16="http://schemas.microsoft.com/office/drawing/2014/main" id="{578F2FA0-78D3-4FC8-88B0-FF0202A9E6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9974" y="6336872"/>
            <a:ext cx="7931151" cy="24807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CAC0173-A8A4-4C49-BB09-4C9DE08A174E}"/>
              </a:ext>
            </a:extLst>
          </p:cNvPr>
          <p:cNvGrpSpPr/>
          <p:nvPr userDrawn="1"/>
        </p:nvGrpSpPr>
        <p:grpSpPr>
          <a:xfrm>
            <a:off x="10481912" y="6216742"/>
            <a:ext cx="1464026" cy="353921"/>
            <a:chOff x="9398001" y="5954712"/>
            <a:chExt cx="2547937" cy="615951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413A5000-2A31-43B5-8B38-BA04D4AF503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398001" y="6291263"/>
              <a:ext cx="2024063" cy="273050"/>
            </a:xfrm>
            <a:custGeom>
              <a:avLst/>
              <a:gdLst>
                <a:gd name="T0" fmla="*/ 101 w 1277"/>
                <a:gd name="T1" fmla="*/ 98 h 171"/>
                <a:gd name="T2" fmla="*/ 150 w 1277"/>
                <a:gd name="T3" fmla="*/ 169 h 171"/>
                <a:gd name="T4" fmla="*/ 0 w 1277"/>
                <a:gd name="T5" fmla="*/ 169 h 171"/>
                <a:gd name="T6" fmla="*/ 107 w 1277"/>
                <a:gd name="T7" fmla="*/ 117 h 171"/>
                <a:gd name="T8" fmla="*/ 208 w 1277"/>
                <a:gd name="T9" fmla="*/ 154 h 171"/>
                <a:gd name="T10" fmla="*/ 207 w 1277"/>
                <a:gd name="T11" fmla="*/ 171 h 171"/>
                <a:gd name="T12" fmla="*/ 178 w 1277"/>
                <a:gd name="T13" fmla="*/ 70 h 171"/>
                <a:gd name="T14" fmla="*/ 253 w 1277"/>
                <a:gd name="T15" fmla="*/ 60 h 171"/>
                <a:gd name="T16" fmla="*/ 201 w 1277"/>
                <a:gd name="T17" fmla="*/ 110 h 171"/>
                <a:gd name="T18" fmla="*/ 286 w 1277"/>
                <a:gd name="T19" fmla="*/ 9 h 171"/>
                <a:gd name="T20" fmla="*/ 266 w 1277"/>
                <a:gd name="T21" fmla="*/ 58 h 171"/>
                <a:gd name="T22" fmla="*/ 311 w 1277"/>
                <a:gd name="T23" fmla="*/ 170 h 171"/>
                <a:gd name="T24" fmla="*/ 318 w 1277"/>
                <a:gd name="T25" fmla="*/ 153 h 171"/>
                <a:gd name="T26" fmla="*/ 332 w 1277"/>
                <a:gd name="T27" fmla="*/ 58 h 171"/>
                <a:gd name="T28" fmla="*/ 309 w 1277"/>
                <a:gd name="T29" fmla="*/ 0 h 171"/>
                <a:gd name="T30" fmla="*/ 373 w 1277"/>
                <a:gd name="T31" fmla="*/ 169 h 171"/>
                <a:gd name="T32" fmla="*/ 417 w 1277"/>
                <a:gd name="T33" fmla="*/ 60 h 171"/>
                <a:gd name="T34" fmla="*/ 373 w 1277"/>
                <a:gd name="T35" fmla="*/ 40 h 171"/>
                <a:gd name="T36" fmla="*/ 545 w 1277"/>
                <a:gd name="T37" fmla="*/ 20 h 171"/>
                <a:gd name="T38" fmla="*/ 545 w 1277"/>
                <a:gd name="T39" fmla="*/ 169 h 171"/>
                <a:gd name="T40" fmla="*/ 571 w 1277"/>
                <a:gd name="T41" fmla="*/ 149 h 171"/>
                <a:gd name="T42" fmla="*/ 545 w 1277"/>
                <a:gd name="T43" fmla="*/ 0 h 171"/>
                <a:gd name="T44" fmla="*/ 826 w 1277"/>
                <a:gd name="T45" fmla="*/ 169 h 171"/>
                <a:gd name="T46" fmla="*/ 860 w 1277"/>
                <a:gd name="T47" fmla="*/ 57 h 171"/>
                <a:gd name="T48" fmla="*/ 889 w 1277"/>
                <a:gd name="T49" fmla="*/ 169 h 171"/>
                <a:gd name="T50" fmla="*/ 909 w 1277"/>
                <a:gd name="T51" fmla="*/ 66 h 171"/>
                <a:gd name="T52" fmla="*/ 826 w 1277"/>
                <a:gd name="T53" fmla="*/ 40 h 171"/>
                <a:gd name="T54" fmla="*/ 1110 w 1277"/>
                <a:gd name="T55" fmla="*/ 155 h 171"/>
                <a:gd name="T56" fmla="*/ 1139 w 1277"/>
                <a:gd name="T57" fmla="*/ 69 h 171"/>
                <a:gd name="T58" fmla="*/ 1048 w 1277"/>
                <a:gd name="T59" fmla="*/ 105 h 171"/>
                <a:gd name="T60" fmla="*/ 1140 w 1277"/>
                <a:gd name="T61" fmla="*/ 138 h 171"/>
                <a:gd name="T62" fmla="*/ 734 w 1277"/>
                <a:gd name="T63" fmla="*/ 52 h 171"/>
                <a:gd name="T64" fmla="*/ 737 w 1277"/>
                <a:gd name="T65" fmla="*/ 171 h 171"/>
                <a:gd name="T66" fmla="*/ 790 w 1277"/>
                <a:gd name="T67" fmla="*/ 81 h 171"/>
                <a:gd name="T68" fmla="*/ 739 w 1277"/>
                <a:gd name="T69" fmla="*/ 155 h 171"/>
                <a:gd name="T70" fmla="*/ 946 w 1277"/>
                <a:gd name="T71" fmla="*/ 91 h 171"/>
                <a:gd name="T72" fmla="*/ 946 w 1277"/>
                <a:gd name="T73" fmla="*/ 91 h 171"/>
                <a:gd name="T74" fmla="*/ 922 w 1277"/>
                <a:gd name="T75" fmla="*/ 102 h 171"/>
                <a:gd name="T76" fmla="*/ 1038 w 1277"/>
                <a:gd name="T77" fmla="*/ 107 h 171"/>
                <a:gd name="T78" fmla="*/ 1011 w 1277"/>
                <a:gd name="T79" fmla="*/ 140 h 171"/>
                <a:gd name="T80" fmla="*/ 1255 w 1277"/>
                <a:gd name="T81" fmla="*/ 169 h 171"/>
                <a:gd name="T82" fmla="*/ 1166 w 1277"/>
                <a:gd name="T83" fmla="*/ 134 h 171"/>
                <a:gd name="T84" fmla="*/ 1251 w 1277"/>
                <a:gd name="T85" fmla="*/ 91 h 171"/>
                <a:gd name="T86" fmla="*/ 1196 w 1277"/>
                <a:gd name="T87" fmla="*/ 68 h 171"/>
                <a:gd name="T88" fmla="*/ 1222 w 1277"/>
                <a:gd name="T89" fmla="*/ 35 h 171"/>
                <a:gd name="T90" fmla="*/ 1274 w 1277"/>
                <a:gd name="T91" fmla="*/ 144 h 171"/>
                <a:gd name="T92" fmla="*/ 1251 w 1277"/>
                <a:gd name="T93" fmla="*/ 105 h 171"/>
                <a:gd name="T94" fmla="*/ 1214 w 1277"/>
                <a:gd name="T95" fmla="*/ 153 h 171"/>
                <a:gd name="T96" fmla="*/ 507 w 1277"/>
                <a:gd name="T97" fmla="*/ 169 h 171"/>
                <a:gd name="T98" fmla="*/ 418 w 1277"/>
                <a:gd name="T99" fmla="*/ 134 h 171"/>
                <a:gd name="T100" fmla="*/ 503 w 1277"/>
                <a:gd name="T101" fmla="*/ 91 h 171"/>
                <a:gd name="T102" fmla="*/ 448 w 1277"/>
                <a:gd name="T103" fmla="*/ 68 h 171"/>
                <a:gd name="T104" fmla="*/ 474 w 1277"/>
                <a:gd name="T105" fmla="*/ 35 h 171"/>
                <a:gd name="T106" fmla="*/ 526 w 1277"/>
                <a:gd name="T107" fmla="*/ 144 h 171"/>
                <a:gd name="T108" fmla="*/ 504 w 1277"/>
                <a:gd name="T109" fmla="*/ 105 h 171"/>
                <a:gd name="T110" fmla="*/ 466 w 1277"/>
                <a:gd name="T111" fmla="*/ 15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77" h="171">
                  <a:moveTo>
                    <a:pt x="50" y="98"/>
                  </a:moveTo>
                  <a:cubicBezTo>
                    <a:pt x="76" y="28"/>
                    <a:pt x="76" y="28"/>
                    <a:pt x="76" y="28"/>
                  </a:cubicBezTo>
                  <a:cubicBezTo>
                    <a:pt x="101" y="98"/>
                    <a:pt x="101" y="98"/>
                    <a:pt x="101" y="98"/>
                  </a:cubicBezTo>
                  <a:lnTo>
                    <a:pt x="50" y="98"/>
                  </a:lnTo>
                  <a:close/>
                  <a:moveTo>
                    <a:pt x="126" y="169"/>
                  </a:moveTo>
                  <a:cubicBezTo>
                    <a:pt x="150" y="169"/>
                    <a:pt x="150" y="169"/>
                    <a:pt x="150" y="169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0" y="169"/>
                    <a:pt x="0" y="169"/>
                    <a:pt x="0" y="169"/>
                  </a:cubicBezTo>
                  <a:cubicBezTo>
                    <a:pt x="24" y="169"/>
                    <a:pt x="24" y="169"/>
                    <a:pt x="24" y="169"/>
                  </a:cubicBezTo>
                  <a:cubicBezTo>
                    <a:pt x="43" y="117"/>
                    <a:pt x="43" y="117"/>
                    <a:pt x="43" y="117"/>
                  </a:cubicBezTo>
                  <a:cubicBezTo>
                    <a:pt x="107" y="117"/>
                    <a:pt x="107" y="117"/>
                    <a:pt x="107" y="117"/>
                  </a:cubicBezTo>
                  <a:lnTo>
                    <a:pt x="126" y="169"/>
                  </a:lnTo>
                  <a:close/>
                  <a:moveTo>
                    <a:pt x="239" y="133"/>
                  </a:moveTo>
                  <a:cubicBezTo>
                    <a:pt x="239" y="147"/>
                    <a:pt x="227" y="154"/>
                    <a:pt x="208" y="154"/>
                  </a:cubicBezTo>
                  <a:cubicBezTo>
                    <a:pt x="193" y="154"/>
                    <a:pt x="182" y="150"/>
                    <a:pt x="177" y="140"/>
                  </a:cubicBezTo>
                  <a:cubicBezTo>
                    <a:pt x="154" y="144"/>
                    <a:pt x="154" y="144"/>
                    <a:pt x="154" y="144"/>
                  </a:cubicBezTo>
                  <a:cubicBezTo>
                    <a:pt x="163" y="162"/>
                    <a:pt x="181" y="171"/>
                    <a:pt x="207" y="171"/>
                  </a:cubicBezTo>
                  <a:cubicBezTo>
                    <a:pt x="243" y="171"/>
                    <a:pt x="261" y="151"/>
                    <a:pt x="261" y="130"/>
                  </a:cubicBezTo>
                  <a:cubicBezTo>
                    <a:pt x="261" y="103"/>
                    <a:pt x="236" y="96"/>
                    <a:pt x="208" y="90"/>
                  </a:cubicBezTo>
                  <a:cubicBezTo>
                    <a:pt x="194" y="88"/>
                    <a:pt x="178" y="83"/>
                    <a:pt x="178" y="70"/>
                  </a:cubicBezTo>
                  <a:cubicBezTo>
                    <a:pt x="178" y="62"/>
                    <a:pt x="187" y="52"/>
                    <a:pt x="204" y="52"/>
                  </a:cubicBezTo>
                  <a:cubicBezTo>
                    <a:pt x="221" y="52"/>
                    <a:pt x="231" y="64"/>
                    <a:pt x="233" y="68"/>
                  </a:cubicBezTo>
                  <a:cubicBezTo>
                    <a:pt x="253" y="60"/>
                    <a:pt x="253" y="60"/>
                    <a:pt x="253" y="60"/>
                  </a:cubicBezTo>
                  <a:cubicBezTo>
                    <a:pt x="244" y="42"/>
                    <a:pt x="225" y="35"/>
                    <a:pt x="206" y="35"/>
                  </a:cubicBezTo>
                  <a:cubicBezTo>
                    <a:pt x="176" y="35"/>
                    <a:pt x="157" y="50"/>
                    <a:pt x="157" y="73"/>
                  </a:cubicBezTo>
                  <a:cubicBezTo>
                    <a:pt x="157" y="100"/>
                    <a:pt x="179" y="105"/>
                    <a:pt x="201" y="110"/>
                  </a:cubicBezTo>
                  <a:cubicBezTo>
                    <a:pt x="220" y="114"/>
                    <a:pt x="239" y="118"/>
                    <a:pt x="239" y="133"/>
                  </a:cubicBezTo>
                  <a:close/>
                  <a:moveTo>
                    <a:pt x="309" y="0"/>
                  </a:moveTo>
                  <a:cubicBezTo>
                    <a:pt x="286" y="9"/>
                    <a:pt x="286" y="9"/>
                    <a:pt x="286" y="9"/>
                  </a:cubicBezTo>
                  <a:cubicBezTo>
                    <a:pt x="286" y="40"/>
                    <a:pt x="286" y="40"/>
                    <a:pt x="286" y="40"/>
                  </a:cubicBezTo>
                  <a:cubicBezTo>
                    <a:pt x="266" y="40"/>
                    <a:pt x="266" y="40"/>
                    <a:pt x="266" y="40"/>
                  </a:cubicBezTo>
                  <a:cubicBezTo>
                    <a:pt x="266" y="58"/>
                    <a:pt x="266" y="58"/>
                    <a:pt x="266" y="58"/>
                  </a:cubicBezTo>
                  <a:cubicBezTo>
                    <a:pt x="286" y="58"/>
                    <a:pt x="286" y="58"/>
                    <a:pt x="286" y="58"/>
                  </a:cubicBezTo>
                  <a:cubicBezTo>
                    <a:pt x="286" y="141"/>
                    <a:pt x="286" y="141"/>
                    <a:pt x="286" y="141"/>
                  </a:cubicBezTo>
                  <a:cubicBezTo>
                    <a:pt x="286" y="158"/>
                    <a:pt x="286" y="170"/>
                    <a:pt x="311" y="170"/>
                  </a:cubicBezTo>
                  <a:cubicBezTo>
                    <a:pt x="319" y="170"/>
                    <a:pt x="328" y="168"/>
                    <a:pt x="332" y="168"/>
                  </a:cubicBezTo>
                  <a:cubicBezTo>
                    <a:pt x="332" y="150"/>
                    <a:pt x="332" y="150"/>
                    <a:pt x="332" y="150"/>
                  </a:cubicBezTo>
                  <a:cubicBezTo>
                    <a:pt x="328" y="151"/>
                    <a:pt x="322" y="153"/>
                    <a:pt x="318" y="153"/>
                  </a:cubicBezTo>
                  <a:cubicBezTo>
                    <a:pt x="309" y="153"/>
                    <a:pt x="309" y="146"/>
                    <a:pt x="309" y="131"/>
                  </a:cubicBezTo>
                  <a:cubicBezTo>
                    <a:pt x="309" y="58"/>
                    <a:pt x="309" y="58"/>
                    <a:pt x="309" y="58"/>
                  </a:cubicBezTo>
                  <a:cubicBezTo>
                    <a:pt x="332" y="58"/>
                    <a:pt x="332" y="58"/>
                    <a:pt x="332" y="58"/>
                  </a:cubicBezTo>
                  <a:cubicBezTo>
                    <a:pt x="332" y="40"/>
                    <a:pt x="332" y="40"/>
                    <a:pt x="332" y="40"/>
                  </a:cubicBezTo>
                  <a:cubicBezTo>
                    <a:pt x="309" y="40"/>
                    <a:pt x="309" y="40"/>
                    <a:pt x="309" y="40"/>
                  </a:cubicBezTo>
                  <a:lnTo>
                    <a:pt x="309" y="0"/>
                  </a:lnTo>
                  <a:close/>
                  <a:moveTo>
                    <a:pt x="351" y="40"/>
                  </a:moveTo>
                  <a:cubicBezTo>
                    <a:pt x="351" y="169"/>
                    <a:pt x="351" y="169"/>
                    <a:pt x="351" y="169"/>
                  </a:cubicBezTo>
                  <a:cubicBezTo>
                    <a:pt x="373" y="169"/>
                    <a:pt x="373" y="169"/>
                    <a:pt x="373" y="169"/>
                  </a:cubicBezTo>
                  <a:cubicBezTo>
                    <a:pt x="373" y="110"/>
                    <a:pt x="373" y="110"/>
                    <a:pt x="373" y="110"/>
                  </a:cubicBezTo>
                  <a:cubicBezTo>
                    <a:pt x="373" y="99"/>
                    <a:pt x="373" y="86"/>
                    <a:pt x="379" y="76"/>
                  </a:cubicBezTo>
                  <a:cubicBezTo>
                    <a:pt x="386" y="65"/>
                    <a:pt x="396" y="60"/>
                    <a:pt x="417" y="60"/>
                  </a:cubicBezTo>
                  <a:cubicBezTo>
                    <a:pt x="417" y="38"/>
                    <a:pt x="417" y="38"/>
                    <a:pt x="417" y="38"/>
                  </a:cubicBezTo>
                  <a:cubicBezTo>
                    <a:pt x="408" y="38"/>
                    <a:pt x="385" y="39"/>
                    <a:pt x="373" y="63"/>
                  </a:cubicBezTo>
                  <a:cubicBezTo>
                    <a:pt x="373" y="40"/>
                    <a:pt x="373" y="40"/>
                    <a:pt x="373" y="40"/>
                  </a:cubicBezTo>
                  <a:lnTo>
                    <a:pt x="351" y="40"/>
                  </a:lnTo>
                  <a:close/>
                  <a:moveTo>
                    <a:pt x="545" y="0"/>
                  </a:moveTo>
                  <a:cubicBezTo>
                    <a:pt x="545" y="20"/>
                    <a:pt x="545" y="20"/>
                    <a:pt x="545" y="20"/>
                  </a:cubicBezTo>
                  <a:cubicBezTo>
                    <a:pt x="641" y="20"/>
                    <a:pt x="641" y="20"/>
                    <a:pt x="641" y="20"/>
                  </a:cubicBezTo>
                  <a:cubicBezTo>
                    <a:pt x="545" y="147"/>
                    <a:pt x="545" y="147"/>
                    <a:pt x="545" y="147"/>
                  </a:cubicBezTo>
                  <a:cubicBezTo>
                    <a:pt x="545" y="169"/>
                    <a:pt x="545" y="169"/>
                    <a:pt x="545" y="169"/>
                  </a:cubicBezTo>
                  <a:cubicBezTo>
                    <a:pt x="669" y="169"/>
                    <a:pt x="669" y="169"/>
                    <a:pt x="669" y="169"/>
                  </a:cubicBezTo>
                  <a:cubicBezTo>
                    <a:pt x="669" y="149"/>
                    <a:pt x="669" y="149"/>
                    <a:pt x="669" y="149"/>
                  </a:cubicBezTo>
                  <a:cubicBezTo>
                    <a:pt x="571" y="149"/>
                    <a:pt x="571" y="149"/>
                    <a:pt x="571" y="149"/>
                  </a:cubicBezTo>
                  <a:cubicBezTo>
                    <a:pt x="667" y="21"/>
                    <a:pt x="667" y="21"/>
                    <a:pt x="667" y="21"/>
                  </a:cubicBezTo>
                  <a:cubicBezTo>
                    <a:pt x="667" y="0"/>
                    <a:pt x="667" y="0"/>
                    <a:pt x="667" y="0"/>
                  </a:cubicBezTo>
                  <a:lnTo>
                    <a:pt x="545" y="0"/>
                  </a:lnTo>
                  <a:close/>
                  <a:moveTo>
                    <a:pt x="805" y="40"/>
                  </a:moveTo>
                  <a:cubicBezTo>
                    <a:pt x="805" y="169"/>
                    <a:pt x="805" y="169"/>
                    <a:pt x="805" y="169"/>
                  </a:cubicBezTo>
                  <a:cubicBezTo>
                    <a:pt x="826" y="169"/>
                    <a:pt x="826" y="169"/>
                    <a:pt x="826" y="169"/>
                  </a:cubicBezTo>
                  <a:cubicBezTo>
                    <a:pt x="826" y="96"/>
                    <a:pt x="826" y="96"/>
                    <a:pt x="826" y="96"/>
                  </a:cubicBezTo>
                  <a:cubicBezTo>
                    <a:pt x="826" y="86"/>
                    <a:pt x="826" y="77"/>
                    <a:pt x="836" y="67"/>
                  </a:cubicBezTo>
                  <a:cubicBezTo>
                    <a:pt x="843" y="60"/>
                    <a:pt x="851" y="57"/>
                    <a:pt x="860" y="57"/>
                  </a:cubicBezTo>
                  <a:cubicBezTo>
                    <a:pt x="872" y="57"/>
                    <a:pt x="884" y="63"/>
                    <a:pt x="888" y="75"/>
                  </a:cubicBezTo>
                  <a:cubicBezTo>
                    <a:pt x="889" y="79"/>
                    <a:pt x="889" y="83"/>
                    <a:pt x="889" y="96"/>
                  </a:cubicBezTo>
                  <a:cubicBezTo>
                    <a:pt x="889" y="169"/>
                    <a:pt x="889" y="169"/>
                    <a:pt x="889" y="169"/>
                  </a:cubicBezTo>
                  <a:cubicBezTo>
                    <a:pt x="911" y="169"/>
                    <a:pt x="911" y="169"/>
                    <a:pt x="911" y="169"/>
                  </a:cubicBezTo>
                  <a:cubicBezTo>
                    <a:pt x="911" y="93"/>
                    <a:pt x="911" y="93"/>
                    <a:pt x="911" y="93"/>
                  </a:cubicBezTo>
                  <a:cubicBezTo>
                    <a:pt x="911" y="82"/>
                    <a:pt x="911" y="74"/>
                    <a:pt x="909" y="66"/>
                  </a:cubicBezTo>
                  <a:cubicBezTo>
                    <a:pt x="902" y="45"/>
                    <a:pt x="883" y="37"/>
                    <a:pt x="866" y="37"/>
                  </a:cubicBezTo>
                  <a:cubicBezTo>
                    <a:pt x="859" y="37"/>
                    <a:pt x="838" y="39"/>
                    <a:pt x="826" y="60"/>
                  </a:cubicBezTo>
                  <a:cubicBezTo>
                    <a:pt x="826" y="40"/>
                    <a:pt x="826" y="40"/>
                    <a:pt x="826" y="40"/>
                  </a:cubicBezTo>
                  <a:lnTo>
                    <a:pt x="805" y="40"/>
                  </a:lnTo>
                  <a:close/>
                  <a:moveTo>
                    <a:pt x="1140" y="138"/>
                  </a:moveTo>
                  <a:cubicBezTo>
                    <a:pt x="1136" y="147"/>
                    <a:pt x="1127" y="155"/>
                    <a:pt x="1110" y="155"/>
                  </a:cubicBezTo>
                  <a:cubicBezTo>
                    <a:pt x="1096" y="155"/>
                    <a:pt x="1072" y="145"/>
                    <a:pt x="1072" y="103"/>
                  </a:cubicBezTo>
                  <a:cubicBezTo>
                    <a:pt x="1072" y="92"/>
                    <a:pt x="1074" y="51"/>
                    <a:pt x="1109" y="51"/>
                  </a:cubicBezTo>
                  <a:cubicBezTo>
                    <a:pt x="1127" y="51"/>
                    <a:pt x="1135" y="61"/>
                    <a:pt x="1139" y="69"/>
                  </a:cubicBezTo>
                  <a:cubicBezTo>
                    <a:pt x="1159" y="61"/>
                    <a:pt x="1159" y="61"/>
                    <a:pt x="1159" y="61"/>
                  </a:cubicBezTo>
                  <a:cubicBezTo>
                    <a:pt x="1147" y="40"/>
                    <a:pt x="1124" y="35"/>
                    <a:pt x="1108" y="35"/>
                  </a:cubicBezTo>
                  <a:cubicBezTo>
                    <a:pt x="1067" y="35"/>
                    <a:pt x="1048" y="68"/>
                    <a:pt x="1048" y="105"/>
                  </a:cubicBezTo>
                  <a:cubicBezTo>
                    <a:pt x="1048" y="136"/>
                    <a:pt x="1065" y="171"/>
                    <a:pt x="1110" y="171"/>
                  </a:cubicBezTo>
                  <a:cubicBezTo>
                    <a:pt x="1137" y="171"/>
                    <a:pt x="1151" y="158"/>
                    <a:pt x="1159" y="146"/>
                  </a:cubicBezTo>
                  <a:lnTo>
                    <a:pt x="1140" y="138"/>
                  </a:lnTo>
                  <a:close/>
                  <a:moveTo>
                    <a:pt x="700" y="91"/>
                  </a:moveTo>
                  <a:cubicBezTo>
                    <a:pt x="769" y="91"/>
                    <a:pt x="769" y="91"/>
                    <a:pt x="769" y="91"/>
                  </a:cubicBezTo>
                  <a:cubicBezTo>
                    <a:pt x="767" y="57"/>
                    <a:pt x="747" y="52"/>
                    <a:pt x="734" y="52"/>
                  </a:cubicBezTo>
                  <a:cubicBezTo>
                    <a:pt x="716" y="52"/>
                    <a:pt x="703" y="65"/>
                    <a:pt x="700" y="91"/>
                  </a:cubicBezTo>
                  <a:close/>
                  <a:moveTo>
                    <a:pt x="786" y="144"/>
                  </a:moveTo>
                  <a:cubicBezTo>
                    <a:pt x="779" y="157"/>
                    <a:pt x="765" y="171"/>
                    <a:pt x="737" y="171"/>
                  </a:cubicBezTo>
                  <a:cubicBezTo>
                    <a:pt x="699" y="171"/>
                    <a:pt x="677" y="145"/>
                    <a:pt x="677" y="102"/>
                  </a:cubicBezTo>
                  <a:cubicBezTo>
                    <a:pt x="677" y="54"/>
                    <a:pt x="709" y="35"/>
                    <a:pt x="736" y="35"/>
                  </a:cubicBezTo>
                  <a:cubicBezTo>
                    <a:pt x="760" y="35"/>
                    <a:pt x="782" y="48"/>
                    <a:pt x="790" y="81"/>
                  </a:cubicBezTo>
                  <a:cubicBezTo>
                    <a:pt x="792" y="91"/>
                    <a:pt x="792" y="101"/>
                    <a:pt x="792" y="107"/>
                  </a:cubicBezTo>
                  <a:cubicBezTo>
                    <a:pt x="700" y="107"/>
                    <a:pt x="700" y="107"/>
                    <a:pt x="700" y="107"/>
                  </a:cubicBezTo>
                  <a:cubicBezTo>
                    <a:pt x="699" y="128"/>
                    <a:pt x="708" y="155"/>
                    <a:pt x="739" y="155"/>
                  </a:cubicBezTo>
                  <a:cubicBezTo>
                    <a:pt x="751" y="155"/>
                    <a:pt x="760" y="149"/>
                    <a:pt x="765" y="140"/>
                  </a:cubicBezTo>
                  <a:lnTo>
                    <a:pt x="786" y="144"/>
                  </a:lnTo>
                  <a:close/>
                  <a:moveTo>
                    <a:pt x="946" y="91"/>
                  </a:moveTo>
                  <a:cubicBezTo>
                    <a:pt x="1014" y="91"/>
                    <a:pt x="1014" y="91"/>
                    <a:pt x="1014" y="91"/>
                  </a:cubicBezTo>
                  <a:cubicBezTo>
                    <a:pt x="1012" y="57"/>
                    <a:pt x="993" y="52"/>
                    <a:pt x="980" y="52"/>
                  </a:cubicBezTo>
                  <a:cubicBezTo>
                    <a:pt x="961" y="52"/>
                    <a:pt x="948" y="65"/>
                    <a:pt x="946" y="91"/>
                  </a:cubicBezTo>
                  <a:close/>
                  <a:moveTo>
                    <a:pt x="1032" y="144"/>
                  </a:moveTo>
                  <a:cubicBezTo>
                    <a:pt x="1025" y="157"/>
                    <a:pt x="1010" y="171"/>
                    <a:pt x="982" y="171"/>
                  </a:cubicBezTo>
                  <a:cubicBezTo>
                    <a:pt x="944" y="171"/>
                    <a:pt x="922" y="145"/>
                    <a:pt x="922" y="102"/>
                  </a:cubicBezTo>
                  <a:cubicBezTo>
                    <a:pt x="922" y="54"/>
                    <a:pt x="954" y="35"/>
                    <a:pt x="981" y="35"/>
                  </a:cubicBezTo>
                  <a:cubicBezTo>
                    <a:pt x="1005" y="35"/>
                    <a:pt x="1028" y="48"/>
                    <a:pt x="1035" y="81"/>
                  </a:cubicBezTo>
                  <a:cubicBezTo>
                    <a:pt x="1038" y="91"/>
                    <a:pt x="1038" y="101"/>
                    <a:pt x="1038" y="107"/>
                  </a:cubicBezTo>
                  <a:cubicBezTo>
                    <a:pt x="945" y="107"/>
                    <a:pt x="945" y="107"/>
                    <a:pt x="945" y="107"/>
                  </a:cubicBezTo>
                  <a:cubicBezTo>
                    <a:pt x="945" y="128"/>
                    <a:pt x="954" y="155"/>
                    <a:pt x="984" y="155"/>
                  </a:cubicBezTo>
                  <a:cubicBezTo>
                    <a:pt x="997" y="155"/>
                    <a:pt x="1005" y="149"/>
                    <a:pt x="1011" y="140"/>
                  </a:cubicBezTo>
                  <a:lnTo>
                    <a:pt x="1032" y="144"/>
                  </a:lnTo>
                  <a:close/>
                  <a:moveTo>
                    <a:pt x="1277" y="169"/>
                  </a:moveTo>
                  <a:cubicBezTo>
                    <a:pt x="1255" y="169"/>
                    <a:pt x="1255" y="169"/>
                    <a:pt x="1255" y="169"/>
                  </a:cubicBezTo>
                  <a:cubicBezTo>
                    <a:pt x="1255" y="169"/>
                    <a:pt x="1253" y="160"/>
                    <a:pt x="1252" y="150"/>
                  </a:cubicBezTo>
                  <a:cubicBezTo>
                    <a:pt x="1246" y="157"/>
                    <a:pt x="1234" y="171"/>
                    <a:pt x="1209" y="171"/>
                  </a:cubicBezTo>
                  <a:cubicBezTo>
                    <a:pt x="1184" y="171"/>
                    <a:pt x="1166" y="156"/>
                    <a:pt x="1166" y="134"/>
                  </a:cubicBezTo>
                  <a:cubicBezTo>
                    <a:pt x="1166" y="127"/>
                    <a:pt x="1168" y="121"/>
                    <a:pt x="1171" y="115"/>
                  </a:cubicBezTo>
                  <a:cubicBezTo>
                    <a:pt x="1179" y="104"/>
                    <a:pt x="1192" y="95"/>
                    <a:pt x="1231" y="92"/>
                  </a:cubicBezTo>
                  <a:cubicBezTo>
                    <a:pt x="1251" y="91"/>
                    <a:pt x="1251" y="91"/>
                    <a:pt x="1251" y="91"/>
                  </a:cubicBezTo>
                  <a:cubicBezTo>
                    <a:pt x="1251" y="87"/>
                    <a:pt x="1251" y="87"/>
                    <a:pt x="1251" y="87"/>
                  </a:cubicBezTo>
                  <a:cubicBezTo>
                    <a:pt x="1251" y="74"/>
                    <a:pt x="1251" y="52"/>
                    <a:pt x="1222" y="52"/>
                  </a:cubicBezTo>
                  <a:cubicBezTo>
                    <a:pt x="1204" y="52"/>
                    <a:pt x="1198" y="60"/>
                    <a:pt x="1196" y="68"/>
                  </a:cubicBezTo>
                  <a:cubicBezTo>
                    <a:pt x="1176" y="60"/>
                    <a:pt x="1176" y="60"/>
                    <a:pt x="1176" y="60"/>
                  </a:cubicBezTo>
                  <a:cubicBezTo>
                    <a:pt x="1176" y="59"/>
                    <a:pt x="1177" y="59"/>
                    <a:pt x="1177" y="58"/>
                  </a:cubicBezTo>
                  <a:cubicBezTo>
                    <a:pt x="1185" y="44"/>
                    <a:pt x="1200" y="35"/>
                    <a:pt x="1222" y="35"/>
                  </a:cubicBezTo>
                  <a:cubicBezTo>
                    <a:pt x="1233" y="35"/>
                    <a:pt x="1249" y="38"/>
                    <a:pt x="1259" y="46"/>
                  </a:cubicBezTo>
                  <a:cubicBezTo>
                    <a:pt x="1273" y="57"/>
                    <a:pt x="1273" y="78"/>
                    <a:pt x="1273" y="78"/>
                  </a:cubicBezTo>
                  <a:cubicBezTo>
                    <a:pt x="1274" y="144"/>
                    <a:pt x="1274" y="144"/>
                    <a:pt x="1274" y="144"/>
                  </a:cubicBezTo>
                  <a:cubicBezTo>
                    <a:pt x="1274" y="144"/>
                    <a:pt x="1275" y="163"/>
                    <a:pt x="1277" y="169"/>
                  </a:cubicBezTo>
                  <a:close/>
                  <a:moveTo>
                    <a:pt x="1248" y="133"/>
                  </a:moveTo>
                  <a:cubicBezTo>
                    <a:pt x="1251" y="126"/>
                    <a:pt x="1251" y="123"/>
                    <a:pt x="1251" y="105"/>
                  </a:cubicBezTo>
                  <a:cubicBezTo>
                    <a:pt x="1243" y="106"/>
                    <a:pt x="1232" y="108"/>
                    <a:pt x="1218" y="110"/>
                  </a:cubicBezTo>
                  <a:cubicBezTo>
                    <a:pt x="1194" y="116"/>
                    <a:pt x="1190" y="125"/>
                    <a:pt x="1190" y="134"/>
                  </a:cubicBezTo>
                  <a:cubicBezTo>
                    <a:pt x="1190" y="144"/>
                    <a:pt x="1198" y="153"/>
                    <a:pt x="1214" y="153"/>
                  </a:cubicBezTo>
                  <a:cubicBezTo>
                    <a:pt x="1229" y="153"/>
                    <a:pt x="1242" y="147"/>
                    <a:pt x="1248" y="133"/>
                  </a:cubicBezTo>
                  <a:close/>
                  <a:moveTo>
                    <a:pt x="530" y="169"/>
                  </a:moveTo>
                  <a:cubicBezTo>
                    <a:pt x="507" y="169"/>
                    <a:pt x="507" y="169"/>
                    <a:pt x="507" y="169"/>
                  </a:cubicBezTo>
                  <a:cubicBezTo>
                    <a:pt x="507" y="169"/>
                    <a:pt x="505" y="160"/>
                    <a:pt x="505" y="150"/>
                  </a:cubicBezTo>
                  <a:cubicBezTo>
                    <a:pt x="498" y="157"/>
                    <a:pt x="486" y="171"/>
                    <a:pt x="462" y="171"/>
                  </a:cubicBezTo>
                  <a:cubicBezTo>
                    <a:pt x="437" y="171"/>
                    <a:pt x="418" y="156"/>
                    <a:pt x="418" y="134"/>
                  </a:cubicBezTo>
                  <a:cubicBezTo>
                    <a:pt x="418" y="127"/>
                    <a:pt x="420" y="121"/>
                    <a:pt x="424" y="115"/>
                  </a:cubicBezTo>
                  <a:cubicBezTo>
                    <a:pt x="431" y="104"/>
                    <a:pt x="445" y="95"/>
                    <a:pt x="483" y="92"/>
                  </a:cubicBezTo>
                  <a:cubicBezTo>
                    <a:pt x="503" y="91"/>
                    <a:pt x="503" y="91"/>
                    <a:pt x="503" y="91"/>
                  </a:cubicBezTo>
                  <a:cubicBezTo>
                    <a:pt x="503" y="87"/>
                    <a:pt x="503" y="87"/>
                    <a:pt x="503" y="87"/>
                  </a:cubicBezTo>
                  <a:cubicBezTo>
                    <a:pt x="503" y="74"/>
                    <a:pt x="503" y="52"/>
                    <a:pt x="475" y="52"/>
                  </a:cubicBezTo>
                  <a:cubicBezTo>
                    <a:pt x="457" y="52"/>
                    <a:pt x="450" y="60"/>
                    <a:pt x="448" y="68"/>
                  </a:cubicBezTo>
                  <a:cubicBezTo>
                    <a:pt x="428" y="60"/>
                    <a:pt x="428" y="60"/>
                    <a:pt x="428" y="60"/>
                  </a:cubicBezTo>
                  <a:cubicBezTo>
                    <a:pt x="429" y="59"/>
                    <a:pt x="429" y="59"/>
                    <a:pt x="429" y="58"/>
                  </a:cubicBezTo>
                  <a:cubicBezTo>
                    <a:pt x="437" y="44"/>
                    <a:pt x="452" y="35"/>
                    <a:pt x="474" y="35"/>
                  </a:cubicBezTo>
                  <a:cubicBezTo>
                    <a:pt x="486" y="35"/>
                    <a:pt x="501" y="38"/>
                    <a:pt x="511" y="46"/>
                  </a:cubicBezTo>
                  <a:cubicBezTo>
                    <a:pt x="526" y="57"/>
                    <a:pt x="525" y="78"/>
                    <a:pt x="525" y="78"/>
                  </a:cubicBezTo>
                  <a:cubicBezTo>
                    <a:pt x="526" y="144"/>
                    <a:pt x="526" y="144"/>
                    <a:pt x="526" y="144"/>
                  </a:cubicBezTo>
                  <a:cubicBezTo>
                    <a:pt x="526" y="144"/>
                    <a:pt x="527" y="163"/>
                    <a:pt x="530" y="169"/>
                  </a:cubicBezTo>
                  <a:close/>
                  <a:moveTo>
                    <a:pt x="500" y="133"/>
                  </a:moveTo>
                  <a:cubicBezTo>
                    <a:pt x="503" y="126"/>
                    <a:pt x="504" y="123"/>
                    <a:pt x="504" y="105"/>
                  </a:cubicBezTo>
                  <a:cubicBezTo>
                    <a:pt x="495" y="106"/>
                    <a:pt x="484" y="108"/>
                    <a:pt x="470" y="110"/>
                  </a:cubicBezTo>
                  <a:cubicBezTo>
                    <a:pt x="446" y="116"/>
                    <a:pt x="442" y="125"/>
                    <a:pt x="442" y="134"/>
                  </a:cubicBezTo>
                  <a:cubicBezTo>
                    <a:pt x="442" y="144"/>
                    <a:pt x="450" y="153"/>
                    <a:pt x="466" y="153"/>
                  </a:cubicBezTo>
                  <a:cubicBezTo>
                    <a:pt x="481" y="153"/>
                    <a:pt x="494" y="147"/>
                    <a:pt x="500" y="133"/>
                  </a:cubicBezTo>
                  <a:close/>
                </a:path>
              </a:pathLst>
            </a:custGeom>
            <a:solidFill>
              <a:srgbClr val="8500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DD00E166-1FB5-4CE9-9490-217CD1CB654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390313" y="5954712"/>
              <a:ext cx="555625" cy="615951"/>
            </a:xfrm>
            <a:custGeom>
              <a:avLst/>
              <a:gdLst>
                <a:gd name="T0" fmla="*/ 161 w 350"/>
                <a:gd name="T1" fmla="*/ 271 h 386"/>
                <a:gd name="T2" fmla="*/ 151 w 350"/>
                <a:gd name="T3" fmla="*/ 278 h 386"/>
                <a:gd name="T4" fmla="*/ 22 w 350"/>
                <a:gd name="T5" fmla="*/ 211 h 386"/>
                <a:gd name="T6" fmla="*/ 2 w 350"/>
                <a:gd name="T7" fmla="*/ 189 h 386"/>
                <a:gd name="T8" fmla="*/ 49 w 350"/>
                <a:gd name="T9" fmla="*/ 115 h 386"/>
                <a:gd name="T10" fmla="*/ 174 w 350"/>
                <a:gd name="T11" fmla="*/ 3 h 386"/>
                <a:gd name="T12" fmla="*/ 211 w 350"/>
                <a:gd name="T13" fmla="*/ 140 h 386"/>
                <a:gd name="T14" fmla="*/ 170 w 350"/>
                <a:gd name="T15" fmla="*/ 128 h 386"/>
                <a:gd name="T16" fmla="*/ 164 w 350"/>
                <a:gd name="T17" fmla="*/ 79 h 386"/>
                <a:gd name="T18" fmla="*/ 157 w 350"/>
                <a:gd name="T19" fmla="*/ 66 h 386"/>
                <a:gd name="T20" fmla="*/ 133 w 350"/>
                <a:gd name="T21" fmla="*/ 85 h 386"/>
                <a:gd name="T22" fmla="*/ 103 w 350"/>
                <a:gd name="T23" fmla="*/ 116 h 386"/>
                <a:gd name="T24" fmla="*/ 80 w 350"/>
                <a:gd name="T25" fmla="*/ 123 h 386"/>
                <a:gd name="T26" fmla="*/ 78 w 350"/>
                <a:gd name="T27" fmla="*/ 141 h 386"/>
                <a:gd name="T28" fmla="*/ 61 w 350"/>
                <a:gd name="T29" fmla="*/ 158 h 386"/>
                <a:gd name="T30" fmla="*/ 29 w 350"/>
                <a:gd name="T31" fmla="*/ 192 h 386"/>
                <a:gd name="T32" fmla="*/ 47 w 350"/>
                <a:gd name="T33" fmla="*/ 208 h 386"/>
                <a:gd name="T34" fmla="*/ 161 w 350"/>
                <a:gd name="T35" fmla="*/ 271 h 386"/>
                <a:gd name="T36" fmla="*/ 262 w 350"/>
                <a:gd name="T37" fmla="*/ 161 h 386"/>
                <a:gd name="T38" fmla="*/ 108 w 350"/>
                <a:gd name="T39" fmla="*/ 121 h 386"/>
                <a:gd name="T40" fmla="*/ 85 w 350"/>
                <a:gd name="T41" fmla="*/ 147 h 386"/>
                <a:gd name="T42" fmla="*/ 143 w 350"/>
                <a:gd name="T43" fmla="*/ 232 h 386"/>
                <a:gd name="T44" fmla="*/ 204 w 350"/>
                <a:gd name="T45" fmla="*/ 224 h 386"/>
                <a:gd name="T46" fmla="*/ 205 w 350"/>
                <a:gd name="T47" fmla="*/ 220 h 386"/>
                <a:gd name="T48" fmla="*/ 210 w 350"/>
                <a:gd name="T49" fmla="*/ 190 h 386"/>
                <a:gd name="T50" fmla="*/ 174 w 350"/>
                <a:gd name="T51" fmla="*/ 174 h 386"/>
                <a:gd name="T52" fmla="*/ 176 w 350"/>
                <a:gd name="T53" fmla="*/ 213 h 386"/>
                <a:gd name="T54" fmla="*/ 176 w 350"/>
                <a:gd name="T55" fmla="*/ 217 h 386"/>
                <a:gd name="T56" fmla="*/ 158 w 350"/>
                <a:gd name="T57" fmla="*/ 229 h 386"/>
                <a:gd name="T58" fmla="*/ 99 w 350"/>
                <a:gd name="T59" fmla="*/ 141 h 386"/>
                <a:gd name="T60" fmla="*/ 100 w 350"/>
                <a:gd name="T61" fmla="*/ 139 h 386"/>
                <a:gd name="T62" fmla="*/ 101 w 350"/>
                <a:gd name="T63" fmla="*/ 140 h 386"/>
                <a:gd name="T64" fmla="*/ 101 w 350"/>
                <a:gd name="T65" fmla="*/ 140 h 386"/>
                <a:gd name="T66" fmla="*/ 101 w 350"/>
                <a:gd name="T67" fmla="*/ 140 h 386"/>
                <a:gd name="T68" fmla="*/ 173 w 350"/>
                <a:gd name="T69" fmla="*/ 169 h 386"/>
                <a:gd name="T70" fmla="*/ 210 w 350"/>
                <a:gd name="T71" fmla="*/ 185 h 386"/>
                <a:gd name="T72" fmla="*/ 239 w 350"/>
                <a:gd name="T73" fmla="*/ 199 h 386"/>
                <a:gd name="T74" fmla="*/ 252 w 350"/>
                <a:gd name="T75" fmla="*/ 217 h 386"/>
                <a:gd name="T76" fmla="*/ 90 w 350"/>
                <a:gd name="T77" fmla="*/ 338 h 386"/>
                <a:gd name="T78" fmla="*/ 89 w 350"/>
                <a:gd name="T79" fmla="*/ 339 h 386"/>
                <a:gd name="T80" fmla="*/ 88 w 350"/>
                <a:gd name="T81" fmla="*/ 340 h 386"/>
                <a:gd name="T82" fmla="*/ 88 w 350"/>
                <a:gd name="T83" fmla="*/ 341 h 386"/>
                <a:gd name="T84" fmla="*/ 83 w 350"/>
                <a:gd name="T85" fmla="*/ 356 h 386"/>
                <a:gd name="T86" fmla="*/ 103 w 350"/>
                <a:gd name="T87" fmla="*/ 382 h 386"/>
                <a:gd name="T88" fmla="*/ 117 w 350"/>
                <a:gd name="T89" fmla="*/ 384 h 386"/>
                <a:gd name="T90" fmla="*/ 120 w 350"/>
                <a:gd name="T91" fmla="*/ 384 h 386"/>
                <a:gd name="T92" fmla="*/ 254 w 350"/>
                <a:gd name="T93" fmla="*/ 358 h 386"/>
                <a:gd name="T94" fmla="*/ 264 w 350"/>
                <a:gd name="T95" fmla="*/ 330 h 386"/>
                <a:gd name="T96" fmla="*/ 218 w 350"/>
                <a:gd name="T97" fmla="*/ 302 h 386"/>
                <a:gd name="T98" fmla="*/ 208 w 350"/>
                <a:gd name="T99" fmla="*/ 309 h 386"/>
                <a:gd name="T100" fmla="*/ 245 w 350"/>
                <a:gd name="T101" fmla="*/ 334 h 386"/>
                <a:gd name="T102" fmla="*/ 243 w 350"/>
                <a:gd name="T103" fmla="*/ 338 h 386"/>
                <a:gd name="T104" fmla="*/ 240 w 350"/>
                <a:gd name="T105" fmla="*/ 338 h 386"/>
                <a:gd name="T106" fmla="*/ 158 w 350"/>
                <a:gd name="T107" fmla="*/ 343 h 386"/>
                <a:gd name="T108" fmla="*/ 150 w 350"/>
                <a:gd name="T109" fmla="*/ 344 h 386"/>
                <a:gd name="T110" fmla="*/ 163 w 350"/>
                <a:gd name="T111" fmla="*/ 333 h 386"/>
                <a:gd name="T112" fmla="*/ 294 w 350"/>
                <a:gd name="T113" fmla="*/ 245 h 386"/>
                <a:gd name="T114" fmla="*/ 262 w 350"/>
                <a:gd name="T115" fmla="*/ 161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50" h="386">
                  <a:moveTo>
                    <a:pt x="161" y="271"/>
                  </a:moveTo>
                  <a:cubicBezTo>
                    <a:pt x="158" y="274"/>
                    <a:pt x="154" y="276"/>
                    <a:pt x="151" y="278"/>
                  </a:cubicBezTo>
                  <a:cubicBezTo>
                    <a:pt x="112" y="256"/>
                    <a:pt x="29" y="215"/>
                    <a:pt x="22" y="211"/>
                  </a:cubicBezTo>
                  <a:cubicBezTo>
                    <a:pt x="14" y="207"/>
                    <a:pt x="0" y="202"/>
                    <a:pt x="2" y="189"/>
                  </a:cubicBezTo>
                  <a:cubicBezTo>
                    <a:pt x="4" y="171"/>
                    <a:pt x="36" y="131"/>
                    <a:pt x="49" y="115"/>
                  </a:cubicBezTo>
                  <a:cubicBezTo>
                    <a:pt x="121" y="27"/>
                    <a:pt x="153" y="0"/>
                    <a:pt x="174" y="3"/>
                  </a:cubicBezTo>
                  <a:cubicBezTo>
                    <a:pt x="197" y="6"/>
                    <a:pt x="210" y="29"/>
                    <a:pt x="211" y="140"/>
                  </a:cubicBezTo>
                  <a:cubicBezTo>
                    <a:pt x="199" y="136"/>
                    <a:pt x="185" y="132"/>
                    <a:pt x="170" y="128"/>
                  </a:cubicBezTo>
                  <a:cubicBezTo>
                    <a:pt x="169" y="112"/>
                    <a:pt x="166" y="88"/>
                    <a:pt x="164" y="79"/>
                  </a:cubicBezTo>
                  <a:cubicBezTo>
                    <a:pt x="163" y="70"/>
                    <a:pt x="161" y="66"/>
                    <a:pt x="157" y="66"/>
                  </a:cubicBezTo>
                  <a:cubicBezTo>
                    <a:pt x="153" y="65"/>
                    <a:pt x="143" y="75"/>
                    <a:pt x="133" y="85"/>
                  </a:cubicBezTo>
                  <a:cubicBezTo>
                    <a:pt x="129" y="90"/>
                    <a:pt x="117" y="102"/>
                    <a:pt x="103" y="116"/>
                  </a:cubicBezTo>
                  <a:cubicBezTo>
                    <a:pt x="92" y="115"/>
                    <a:pt x="84" y="117"/>
                    <a:pt x="80" y="123"/>
                  </a:cubicBezTo>
                  <a:cubicBezTo>
                    <a:pt x="77" y="127"/>
                    <a:pt x="76" y="133"/>
                    <a:pt x="78" y="141"/>
                  </a:cubicBezTo>
                  <a:cubicBezTo>
                    <a:pt x="71" y="148"/>
                    <a:pt x="65" y="154"/>
                    <a:pt x="61" y="158"/>
                  </a:cubicBezTo>
                  <a:cubicBezTo>
                    <a:pt x="46" y="173"/>
                    <a:pt x="30" y="186"/>
                    <a:pt x="29" y="192"/>
                  </a:cubicBezTo>
                  <a:cubicBezTo>
                    <a:pt x="28" y="197"/>
                    <a:pt x="36" y="202"/>
                    <a:pt x="47" y="208"/>
                  </a:cubicBezTo>
                  <a:cubicBezTo>
                    <a:pt x="73" y="224"/>
                    <a:pt x="138" y="259"/>
                    <a:pt x="161" y="271"/>
                  </a:cubicBezTo>
                  <a:close/>
                  <a:moveTo>
                    <a:pt x="262" y="161"/>
                  </a:moveTo>
                  <a:cubicBezTo>
                    <a:pt x="237" y="153"/>
                    <a:pt x="174" y="129"/>
                    <a:pt x="108" y="121"/>
                  </a:cubicBezTo>
                  <a:cubicBezTo>
                    <a:pt x="85" y="118"/>
                    <a:pt x="76" y="126"/>
                    <a:pt x="85" y="147"/>
                  </a:cubicBezTo>
                  <a:cubicBezTo>
                    <a:pt x="94" y="169"/>
                    <a:pt x="118" y="205"/>
                    <a:pt x="143" y="232"/>
                  </a:cubicBezTo>
                  <a:cubicBezTo>
                    <a:pt x="169" y="258"/>
                    <a:pt x="196" y="266"/>
                    <a:pt x="204" y="224"/>
                  </a:cubicBezTo>
                  <a:cubicBezTo>
                    <a:pt x="205" y="223"/>
                    <a:pt x="205" y="221"/>
                    <a:pt x="205" y="220"/>
                  </a:cubicBezTo>
                  <a:cubicBezTo>
                    <a:pt x="207" y="209"/>
                    <a:pt x="209" y="199"/>
                    <a:pt x="210" y="190"/>
                  </a:cubicBezTo>
                  <a:cubicBezTo>
                    <a:pt x="199" y="185"/>
                    <a:pt x="186" y="179"/>
                    <a:pt x="174" y="174"/>
                  </a:cubicBezTo>
                  <a:cubicBezTo>
                    <a:pt x="174" y="184"/>
                    <a:pt x="175" y="200"/>
                    <a:pt x="176" y="213"/>
                  </a:cubicBezTo>
                  <a:cubicBezTo>
                    <a:pt x="176" y="214"/>
                    <a:pt x="176" y="216"/>
                    <a:pt x="176" y="217"/>
                  </a:cubicBezTo>
                  <a:cubicBezTo>
                    <a:pt x="177" y="238"/>
                    <a:pt x="170" y="238"/>
                    <a:pt x="158" y="229"/>
                  </a:cubicBezTo>
                  <a:cubicBezTo>
                    <a:pt x="145" y="220"/>
                    <a:pt x="103" y="165"/>
                    <a:pt x="99" y="141"/>
                  </a:cubicBezTo>
                  <a:cubicBezTo>
                    <a:pt x="98" y="139"/>
                    <a:pt x="99" y="139"/>
                    <a:pt x="100" y="139"/>
                  </a:cubicBezTo>
                  <a:cubicBezTo>
                    <a:pt x="100" y="139"/>
                    <a:pt x="101" y="139"/>
                    <a:pt x="101" y="140"/>
                  </a:cubicBezTo>
                  <a:cubicBezTo>
                    <a:pt x="101" y="140"/>
                    <a:pt x="101" y="140"/>
                    <a:pt x="101" y="140"/>
                  </a:cubicBezTo>
                  <a:cubicBezTo>
                    <a:pt x="101" y="140"/>
                    <a:pt x="101" y="140"/>
                    <a:pt x="101" y="140"/>
                  </a:cubicBezTo>
                  <a:cubicBezTo>
                    <a:pt x="110" y="143"/>
                    <a:pt x="142" y="156"/>
                    <a:pt x="173" y="169"/>
                  </a:cubicBezTo>
                  <a:cubicBezTo>
                    <a:pt x="186" y="174"/>
                    <a:pt x="199" y="180"/>
                    <a:pt x="210" y="185"/>
                  </a:cubicBezTo>
                  <a:cubicBezTo>
                    <a:pt x="221" y="190"/>
                    <a:pt x="231" y="195"/>
                    <a:pt x="239" y="199"/>
                  </a:cubicBezTo>
                  <a:cubicBezTo>
                    <a:pt x="253" y="206"/>
                    <a:pt x="258" y="211"/>
                    <a:pt x="252" y="217"/>
                  </a:cubicBezTo>
                  <a:cubicBezTo>
                    <a:pt x="224" y="246"/>
                    <a:pt x="124" y="287"/>
                    <a:pt x="90" y="338"/>
                  </a:cubicBezTo>
                  <a:cubicBezTo>
                    <a:pt x="90" y="338"/>
                    <a:pt x="89" y="338"/>
                    <a:pt x="89" y="339"/>
                  </a:cubicBezTo>
                  <a:cubicBezTo>
                    <a:pt x="89" y="339"/>
                    <a:pt x="89" y="340"/>
                    <a:pt x="88" y="340"/>
                  </a:cubicBezTo>
                  <a:cubicBezTo>
                    <a:pt x="88" y="341"/>
                    <a:pt x="88" y="341"/>
                    <a:pt x="88" y="341"/>
                  </a:cubicBezTo>
                  <a:cubicBezTo>
                    <a:pt x="86" y="344"/>
                    <a:pt x="84" y="349"/>
                    <a:pt x="83" y="356"/>
                  </a:cubicBezTo>
                  <a:cubicBezTo>
                    <a:pt x="81" y="367"/>
                    <a:pt x="87" y="377"/>
                    <a:pt x="103" y="382"/>
                  </a:cubicBezTo>
                  <a:cubicBezTo>
                    <a:pt x="107" y="383"/>
                    <a:pt x="112" y="384"/>
                    <a:pt x="117" y="384"/>
                  </a:cubicBezTo>
                  <a:cubicBezTo>
                    <a:pt x="118" y="384"/>
                    <a:pt x="119" y="384"/>
                    <a:pt x="120" y="384"/>
                  </a:cubicBezTo>
                  <a:cubicBezTo>
                    <a:pt x="150" y="386"/>
                    <a:pt x="230" y="368"/>
                    <a:pt x="254" y="358"/>
                  </a:cubicBezTo>
                  <a:cubicBezTo>
                    <a:pt x="279" y="346"/>
                    <a:pt x="272" y="335"/>
                    <a:pt x="264" y="330"/>
                  </a:cubicBezTo>
                  <a:cubicBezTo>
                    <a:pt x="259" y="325"/>
                    <a:pt x="231" y="310"/>
                    <a:pt x="218" y="302"/>
                  </a:cubicBezTo>
                  <a:cubicBezTo>
                    <a:pt x="214" y="305"/>
                    <a:pt x="211" y="306"/>
                    <a:pt x="208" y="309"/>
                  </a:cubicBezTo>
                  <a:cubicBezTo>
                    <a:pt x="231" y="323"/>
                    <a:pt x="240" y="330"/>
                    <a:pt x="245" y="334"/>
                  </a:cubicBezTo>
                  <a:cubicBezTo>
                    <a:pt x="247" y="336"/>
                    <a:pt x="246" y="337"/>
                    <a:pt x="243" y="338"/>
                  </a:cubicBezTo>
                  <a:cubicBezTo>
                    <a:pt x="242" y="338"/>
                    <a:pt x="241" y="338"/>
                    <a:pt x="240" y="338"/>
                  </a:cubicBezTo>
                  <a:cubicBezTo>
                    <a:pt x="219" y="339"/>
                    <a:pt x="177" y="342"/>
                    <a:pt x="158" y="343"/>
                  </a:cubicBezTo>
                  <a:cubicBezTo>
                    <a:pt x="155" y="343"/>
                    <a:pt x="152" y="344"/>
                    <a:pt x="150" y="344"/>
                  </a:cubicBezTo>
                  <a:cubicBezTo>
                    <a:pt x="155" y="339"/>
                    <a:pt x="160" y="335"/>
                    <a:pt x="163" y="333"/>
                  </a:cubicBezTo>
                  <a:cubicBezTo>
                    <a:pt x="204" y="304"/>
                    <a:pt x="274" y="263"/>
                    <a:pt x="294" y="245"/>
                  </a:cubicBezTo>
                  <a:cubicBezTo>
                    <a:pt x="309" y="232"/>
                    <a:pt x="350" y="192"/>
                    <a:pt x="262" y="161"/>
                  </a:cubicBezTo>
                  <a:close/>
                </a:path>
              </a:pathLst>
            </a:custGeom>
            <a:solidFill>
              <a:srgbClr val="FBAE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D193DE35-2226-494D-B56A-0B5517023086}"/>
              </a:ext>
            </a:extLst>
          </p:cNvPr>
          <p:cNvSpPr/>
          <p:nvPr userDrawn="1"/>
        </p:nvSpPr>
        <p:spPr>
          <a:xfrm>
            <a:off x="0" y="1372046"/>
            <a:ext cx="12201525" cy="45719"/>
          </a:xfrm>
          <a:prstGeom prst="rect">
            <a:avLst/>
          </a:prstGeom>
          <a:solidFill>
            <a:srgbClr val="E4B45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384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1467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 WHIT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black"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6926517-765F-4CC8-8673-A81E3C1E0C58}"/>
              </a:ext>
            </a:extLst>
          </p:cNvPr>
          <p:cNvSpPr/>
          <p:nvPr userDrawn="1"/>
        </p:nvSpPr>
        <p:spPr>
          <a:xfrm>
            <a:off x="304801" y="6338887"/>
            <a:ext cx="469899" cy="246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/>
          <a:lstStyle/>
          <a:p>
            <a:pPr algn="l"/>
            <a:fld id="{882B40A7-EAF3-4868-8AFA-D8F2364A1D30}" type="slidenum">
              <a:rPr lang="en-GB" sz="1100" b="1" smtClean="0">
                <a:solidFill>
                  <a:schemeClr val="tx2"/>
                </a:solidFill>
              </a:rPr>
              <a:pPr algn="l"/>
              <a:t>‹#›</a:t>
            </a:fld>
            <a:endParaRPr lang="en-GB" sz="1100" b="1" dirty="0">
              <a:solidFill>
                <a:schemeClr val="tx2"/>
              </a:solidFill>
            </a:endParaRPr>
          </a:p>
        </p:txBody>
      </p:sp>
      <p:sp>
        <p:nvSpPr>
          <p:cNvPr id="16" name="Footer Placeholder 19">
            <a:extLst>
              <a:ext uri="{FF2B5EF4-FFF2-40B4-BE49-F238E27FC236}">
                <a16:creationId xmlns:a16="http://schemas.microsoft.com/office/drawing/2014/main" id="{C8D37CCB-7950-4E51-9561-77809734BE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9974" y="6336872"/>
            <a:ext cx="7931151" cy="24807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845AE28-7678-4DB3-8E3C-53927E2DF897}"/>
              </a:ext>
            </a:extLst>
          </p:cNvPr>
          <p:cNvGrpSpPr/>
          <p:nvPr userDrawn="1"/>
        </p:nvGrpSpPr>
        <p:grpSpPr>
          <a:xfrm>
            <a:off x="10481912" y="6216742"/>
            <a:ext cx="1464026" cy="353921"/>
            <a:chOff x="9398001" y="5954712"/>
            <a:chExt cx="2547937" cy="615951"/>
          </a:xfrm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7BDFD64D-537C-45B1-92F5-6C6D4D633CB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398001" y="6291263"/>
              <a:ext cx="2024063" cy="273050"/>
            </a:xfrm>
            <a:custGeom>
              <a:avLst/>
              <a:gdLst>
                <a:gd name="T0" fmla="*/ 101 w 1277"/>
                <a:gd name="T1" fmla="*/ 98 h 171"/>
                <a:gd name="T2" fmla="*/ 150 w 1277"/>
                <a:gd name="T3" fmla="*/ 169 h 171"/>
                <a:gd name="T4" fmla="*/ 0 w 1277"/>
                <a:gd name="T5" fmla="*/ 169 h 171"/>
                <a:gd name="T6" fmla="*/ 107 w 1277"/>
                <a:gd name="T7" fmla="*/ 117 h 171"/>
                <a:gd name="T8" fmla="*/ 208 w 1277"/>
                <a:gd name="T9" fmla="*/ 154 h 171"/>
                <a:gd name="T10" fmla="*/ 207 w 1277"/>
                <a:gd name="T11" fmla="*/ 171 h 171"/>
                <a:gd name="T12" fmla="*/ 178 w 1277"/>
                <a:gd name="T13" fmla="*/ 70 h 171"/>
                <a:gd name="T14" fmla="*/ 253 w 1277"/>
                <a:gd name="T15" fmla="*/ 60 h 171"/>
                <a:gd name="T16" fmla="*/ 201 w 1277"/>
                <a:gd name="T17" fmla="*/ 110 h 171"/>
                <a:gd name="T18" fmla="*/ 286 w 1277"/>
                <a:gd name="T19" fmla="*/ 9 h 171"/>
                <a:gd name="T20" fmla="*/ 266 w 1277"/>
                <a:gd name="T21" fmla="*/ 58 h 171"/>
                <a:gd name="T22" fmla="*/ 311 w 1277"/>
                <a:gd name="T23" fmla="*/ 170 h 171"/>
                <a:gd name="T24" fmla="*/ 318 w 1277"/>
                <a:gd name="T25" fmla="*/ 153 h 171"/>
                <a:gd name="T26" fmla="*/ 332 w 1277"/>
                <a:gd name="T27" fmla="*/ 58 h 171"/>
                <a:gd name="T28" fmla="*/ 309 w 1277"/>
                <a:gd name="T29" fmla="*/ 0 h 171"/>
                <a:gd name="T30" fmla="*/ 373 w 1277"/>
                <a:gd name="T31" fmla="*/ 169 h 171"/>
                <a:gd name="T32" fmla="*/ 417 w 1277"/>
                <a:gd name="T33" fmla="*/ 60 h 171"/>
                <a:gd name="T34" fmla="*/ 373 w 1277"/>
                <a:gd name="T35" fmla="*/ 40 h 171"/>
                <a:gd name="T36" fmla="*/ 545 w 1277"/>
                <a:gd name="T37" fmla="*/ 20 h 171"/>
                <a:gd name="T38" fmla="*/ 545 w 1277"/>
                <a:gd name="T39" fmla="*/ 169 h 171"/>
                <a:gd name="T40" fmla="*/ 571 w 1277"/>
                <a:gd name="T41" fmla="*/ 149 h 171"/>
                <a:gd name="T42" fmla="*/ 545 w 1277"/>
                <a:gd name="T43" fmla="*/ 0 h 171"/>
                <a:gd name="T44" fmla="*/ 826 w 1277"/>
                <a:gd name="T45" fmla="*/ 169 h 171"/>
                <a:gd name="T46" fmla="*/ 860 w 1277"/>
                <a:gd name="T47" fmla="*/ 57 h 171"/>
                <a:gd name="T48" fmla="*/ 889 w 1277"/>
                <a:gd name="T49" fmla="*/ 169 h 171"/>
                <a:gd name="T50" fmla="*/ 909 w 1277"/>
                <a:gd name="T51" fmla="*/ 66 h 171"/>
                <a:gd name="T52" fmla="*/ 826 w 1277"/>
                <a:gd name="T53" fmla="*/ 40 h 171"/>
                <a:gd name="T54" fmla="*/ 1110 w 1277"/>
                <a:gd name="T55" fmla="*/ 155 h 171"/>
                <a:gd name="T56" fmla="*/ 1139 w 1277"/>
                <a:gd name="T57" fmla="*/ 69 h 171"/>
                <a:gd name="T58" fmla="*/ 1048 w 1277"/>
                <a:gd name="T59" fmla="*/ 105 h 171"/>
                <a:gd name="T60" fmla="*/ 1140 w 1277"/>
                <a:gd name="T61" fmla="*/ 138 h 171"/>
                <a:gd name="T62" fmla="*/ 734 w 1277"/>
                <a:gd name="T63" fmla="*/ 52 h 171"/>
                <a:gd name="T64" fmla="*/ 737 w 1277"/>
                <a:gd name="T65" fmla="*/ 171 h 171"/>
                <a:gd name="T66" fmla="*/ 790 w 1277"/>
                <a:gd name="T67" fmla="*/ 81 h 171"/>
                <a:gd name="T68" fmla="*/ 739 w 1277"/>
                <a:gd name="T69" fmla="*/ 155 h 171"/>
                <a:gd name="T70" fmla="*/ 946 w 1277"/>
                <a:gd name="T71" fmla="*/ 91 h 171"/>
                <a:gd name="T72" fmla="*/ 946 w 1277"/>
                <a:gd name="T73" fmla="*/ 91 h 171"/>
                <a:gd name="T74" fmla="*/ 922 w 1277"/>
                <a:gd name="T75" fmla="*/ 102 h 171"/>
                <a:gd name="T76" fmla="*/ 1038 w 1277"/>
                <a:gd name="T77" fmla="*/ 107 h 171"/>
                <a:gd name="T78" fmla="*/ 1011 w 1277"/>
                <a:gd name="T79" fmla="*/ 140 h 171"/>
                <a:gd name="T80" fmla="*/ 1255 w 1277"/>
                <a:gd name="T81" fmla="*/ 169 h 171"/>
                <a:gd name="T82" fmla="*/ 1166 w 1277"/>
                <a:gd name="T83" fmla="*/ 134 h 171"/>
                <a:gd name="T84" fmla="*/ 1251 w 1277"/>
                <a:gd name="T85" fmla="*/ 91 h 171"/>
                <a:gd name="T86" fmla="*/ 1196 w 1277"/>
                <a:gd name="T87" fmla="*/ 68 h 171"/>
                <a:gd name="T88" fmla="*/ 1222 w 1277"/>
                <a:gd name="T89" fmla="*/ 35 h 171"/>
                <a:gd name="T90" fmla="*/ 1274 w 1277"/>
                <a:gd name="T91" fmla="*/ 144 h 171"/>
                <a:gd name="T92" fmla="*/ 1251 w 1277"/>
                <a:gd name="T93" fmla="*/ 105 h 171"/>
                <a:gd name="T94" fmla="*/ 1214 w 1277"/>
                <a:gd name="T95" fmla="*/ 153 h 171"/>
                <a:gd name="T96" fmla="*/ 507 w 1277"/>
                <a:gd name="T97" fmla="*/ 169 h 171"/>
                <a:gd name="T98" fmla="*/ 418 w 1277"/>
                <a:gd name="T99" fmla="*/ 134 h 171"/>
                <a:gd name="T100" fmla="*/ 503 w 1277"/>
                <a:gd name="T101" fmla="*/ 91 h 171"/>
                <a:gd name="T102" fmla="*/ 448 w 1277"/>
                <a:gd name="T103" fmla="*/ 68 h 171"/>
                <a:gd name="T104" fmla="*/ 474 w 1277"/>
                <a:gd name="T105" fmla="*/ 35 h 171"/>
                <a:gd name="T106" fmla="*/ 526 w 1277"/>
                <a:gd name="T107" fmla="*/ 144 h 171"/>
                <a:gd name="T108" fmla="*/ 504 w 1277"/>
                <a:gd name="T109" fmla="*/ 105 h 171"/>
                <a:gd name="T110" fmla="*/ 466 w 1277"/>
                <a:gd name="T111" fmla="*/ 15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77" h="171">
                  <a:moveTo>
                    <a:pt x="50" y="98"/>
                  </a:moveTo>
                  <a:cubicBezTo>
                    <a:pt x="76" y="28"/>
                    <a:pt x="76" y="28"/>
                    <a:pt x="76" y="28"/>
                  </a:cubicBezTo>
                  <a:cubicBezTo>
                    <a:pt x="101" y="98"/>
                    <a:pt x="101" y="98"/>
                    <a:pt x="101" y="98"/>
                  </a:cubicBezTo>
                  <a:lnTo>
                    <a:pt x="50" y="98"/>
                  </a:lnTo>
                  <a:close/>
                  <a:moveTo>
                    <a:pt x="126" y="169"/>
                  </a:moveTo>
                  <a:cubicBezTo>
                    <a:pt x="150" y="169"/>
                    <a:pt x="150" y="169"/>
                    <a:pt x="150" y="169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0" y="169"/>
                    <a:pt x="0" y="169"/>
                    <a:pt x="0" y="169"/>
                  </a:cubicBezTo>
                  <a:cubicBezTo>
                    <a:pt x="24" y="169"/>
                    <a:pt x="24" y="169"/>
                    <a:pt x="24" y="169"/>
                  </a:cubicBezTo>
                  <a:cubicBezTo>
                    <a:pt x="43" y="117"/>
                    <a:pt x="43" y="117"/>
                    <a:pt x="43" y="117"/>
                  </a:cubicBezTo>
                  <a:cubicBezTo>
                    <a:pt x="107" y="117"/>
                    <a:pt x="107" y="117"/>
                    <a:pt x="107" y="117"/>
                  </a:cubicBezTo>
                  <a:lnTo>
                    <a:pt x="126" y="169"/>
                  </a:lnTo>
                  <a:close/>
                  <a:moveTo>
                    <a:pt x="239" y="133"/>
                  </a:moveTo>
                  <a:cubicBezTo>
                    <a:pt x="239" y="147"/>
                    <a:pt x="227" y="154"/>
                    <a:pt x="208" y="154"/>
                  </a:cubicBezTo>
                  <a:cubicBezTo>
                    <a:pt x="193" y="154"/>
                    <a:pt x="182" y="150"/>
                    <a:pt x="177" y="140"/>
                  </a:cubicBezTo>
                  <a:cubicBezTo>
                    <a:pt x="154" y="144"/>
                    <a:pt x="154" y="144"/>
                    <a:pt x="154" y="144"/>
                  </a:cubicBezTo>
                  <a:cubicBezTo>
                    <a:pt x="163" y="162"/>
                    <a:pt x="181" y="171"/>
                    <a:pt x="207" y="171"/>
                  </a:cubicBezTo>
                  <a:cubicBezTo>
                    <a:pt x="243" y="171"/>
                    <a:pt x="261" y="151"/>
                    <a:pt x="261" y="130"/>
                  </a:cubicBezTo>
                  <a:cubicBezTo>
                    <a:pt x="261" y="103"/>
                    <a:pt x="236" y="96"/>
                    <a:pt x="208" y="90"/>
                  </a:cubicBezTo>
                  <a:cubicBezTo>
                    <a:pt x="194" y="88"/>
                    <a:pt x="178" y="83"/>
                    <a:pt x="178" y="70"/>
                  </a:cubicBezTo>
                  <a:cubicBezTo>
                    <a:pt x="178" y="62"/>
                    <a:pt x="187" y="52"/>
                    <a:pt x="204" y="52"/>
                  </a:cubicBezTo>
                  <a:cubicBezTo>
                    <a:pt x="221" y="52"/>
                    <a:pt x="231" y="64"/>
                    <a:pt x="233" y="68"/>
                  </a:cubicBezTo>
                  <a:cubicBezTo>
                    <a:pt x="253" y="60"/>
                    <a:pt x="253" y="60"/>
                    <a:pt x="253" y="60"/>
                  </a:cubicBezTo>
                  <a:cubicBezTo>
                    <a:pt x="244" y="42"/>
                    <a:pt x="225" y="35"/>
                    <a:pt x="206" y="35"/>
                  </a:cubicBezTo>
                  <a:cubicBezTo>
                    <a:pt x="176" y="35"/>
                    <a:pt x="157" y="50"/>
                    <a:pt x="157" y="73"/>
                  </a:cubicBezTo>
                  <a:cubicBezTo>
                    <a:pt x="157" y="100"/>
                    <a:pt x="179" y="105"/>
                    <a:pt x="201" y="110"/>
                  </a:cubicBezTo>
                  <a:cubicBezTo>
                    <a:pt x="220" y="114"/>
                    <a:pt x="239" y="118"/>
                    <a:pt x="239" y="133"/>
                  </a:cubicBezTo>
                  <a:close/>
                  <a:moveTo>
                    <a:pt x="309" y="0"/>
                  </a:moveTo>
                  <a:cubicBezTo>
                    <a:pt x="286" y="9"/>
                    <a:pt x="286" y="9"/>
                    <a:pt x="286" y="9"/>
                  </a:cubicBezTo>
                  <a:cubicBezTo>
                    <a:pt x="286" y="40"/>
                    <a:pt x="286" y="40"/>
                    <a:pt x="286" y="40"/>
                  </a:cubicBezTo>
                  <a:cubicBezTo>
                    <a:pt x="266" y="40"/>
                    <a:pt x="266" y="40"/>
                    <a:pt x="266" y="40"/>
                  </a:cubicBezTo>
                  <a:cubicBezTo>
                    <a:pt x="266" y="58"/>
                    <a:pt x="266" y="58"/>
                    <a:pt x="266" y="58"/>
                  </a:cubicBezTo>
                  <a:cubicBezTo>
                    <a:pt x="286" y="58"/>
                    <a:pt x="286" y="58"/>
                    <a:pt x="286" y="58"/>
                  </a:cubicBezTo>
                  <a:cubicBezTo>
                    <a:pt x="286" y="141"/>
                    <a:pt x="286" y="141"/>
                    <a:pt x="286" y="141"/>
                  </a:cubicBezTo>
                  <a:cubicBezTo>
                    <a:pt x="286" y="158"/>
                    <a:pt x="286" y="170"/>
                    <a:pt x="311" y="170"/>
                  </a:cubicBezTo>
                  <a:cubicBezTo>
                    <a:pt x="319" y="170"/>
                    <a:pt x="328" y="168"/>
                    <a:pt x="332" y="168"/>
                  </a:cubicBezTo>
                  <a:cubicBezTo>
                    <a:pt x="332" y="150"/>
                    <a:pt x="332" y="150"/>
                    <a:pt x="332" y="150"/>
                  </a:cubicBezTo>
                  <a:cubicBezTo>
                    <a:pt x="328" y="151"/>
                    <a:pt x="322" y="153"/>
                    <a:pt x="318" y="153"/>
                  </a:cubicBezTo>
                  <a:cubicBezTo>
                    <a:pt x="309" y="153"/>
                    <a:pt x="309" y="146"/>
                    <a:pt x="309" y="131"/>
                  </a:cubicBezTo>
                  <a:cubicBezTo>
                    <a:pt x="309" y="58"/>
                    <a:pt x="309" y="58"/>
                    <a:pt x="309" y="58"/>
                  </a:cubicBezTo>
                  <a:cubicBezTo>
                    <a:pt x="332" y="58"/>
                    <a:pt x="332" y="58"/>
                    <a:pt x="332" y="58"/>
                  </a:cubicBezTo>
                  <a:cubicBezTo>
                    <a:pt x="332" y="40"/>
                    <a:pt x="332" y="40"/>
                    <a:pt x="332" y="40"/>
                  </a:cubicBezTo>
                  <a:cubicBezTo>
                    <a:pt x="309" y="40"/>
                    <a:pt x="309" y="40"/>
                    <a:pt x="309" y="40"/>
                  </a:cubicBezTo>
                  <a:lnTo>
                    <a:pt x="309" y="0"/>
                  </a:lnTo>
                  <a:close/>
                  <a:moveTo>
                    <a:pt x="351" y="40"/>
                  </a:moveTo>
                  <a:cubicBezTo>
                    <a:pt x="351" y="169"/>
                    <a:pt x="351" y="169"/>
                    <a:pt x="351" y="169"/>
                  </a:cubicBezTo>
                  <a:cubicBezTo>
                    <a:pt x="373" y="169"/>
                    <a:pt x="373" y="169"/>
                    <a:pt x="373" y="169"/>
                  </a:cubicBezTo>
                  <a:cubicBezTo>
                    <a:pt x="373" y="110"/>
                    <a:pt x="373" y="110"/>
                    <a:pt x="373" y="110"/>
                  </a:cubicBezTo>
                  <a:cubicBezTo>
                    <a:pt x="373" y="99"/>
                    <a:pt x="373" y="86"/>
                    <a:pt x="379" y="76"/>
                  </a:cubicBezTo>
                  <a:cubicBezTo>
                    <a:pt x="386" y="65"/>
                    <a:pt x="396" y="60"/>
                    <a:pt x="417" y="60"/>
                  </a:cubicBezTo>
                  <a:cubicBezTo>
                    <a:pt x="417" y="38"/>
                    <a:pt x="417" y="38"/>
                    <a:pt x="417" y="38"/>
                  </a:cubicBezTo>
                  <a:cubicBezTo>
                    <a:pt x="408" y="38"/>
                    <a:pt x="385" y="39"/>
                    <a:pt x="373" y="63"/>
                  </a:cubicBezTo>
                  <a:cubicBezTo>
                    <a:pt x="373" y="40"/>
                    <a:pt x="373" y="40"/>
                    <a:pt x="373" y="40"/>
                  </a:cubicBezTo>
                  <a:lnTo>
                    <a:pt x="351" y="40"/>
                  </a:lnTo>
                  <a:close/>
                  <a:moveTo>
                    <a:pt x="545" y="0"/>
                  </a:moveTo>
                  <a:cubicBezTo>
                    <a:pt x="545" y="20"/>
                    <a:pt x="545" y="20"/>
                    <a:pt x="545" y="20"/>
                  </a:cubicBezTo>
                  <a:cubicBezTo>
                    <a:pt x="641" y="20"/>
                    <a:pt x="641" y="20"/>
                    <a:pt x="641" y="20"/>
                  </a:cubicBezTo>
                  <a:cubicBezTo>
                    <a:pt x="545" y="147"/>
                    <a:pt x="545" y="147"/>
                    <a:pt x="545" y="147"/>
                  </a:cubicBezTo>
                  <a:cubicBezTo>
                    <a:pt x="545" y="169"/>
                    <a:pt x="545" y="169"/>
                    <a:pt x="545" y="169"/>
                  </a:cubicBezTo>
                  <a:cubicBezTo>
                    <a:pt x="669" y="169"/>
                    <a:pt x="669" y="169"/>
                    <a:pt x="669" y="169"/>
                  </a:cubicBezTo>
                  <a:cubicBezTo>
                    <a:pt x="669" y="149"/>
                    <a:pt x="669" y="149"/>
                    <a:pt x="669" y="149"/>
                  </a:cubicBezTo>
                  <a:cubicBezTo>
                    <a:pt x="571" y="149"/>
                    <a:pt x="571" y="149"/>
                    <a:pt x="571" y="149"/>
                  </a:cubicBezTo>
                  <a:cubicBezTo>
                    <a:pt x="667" y="21"/>
                    <a:pt x="667" y="21"/>
                    <a:pt x="667" y="21"/>
                  </a:cubicBezTo>
                  <a:cubicBezTo>
                    <a:pt x="667" y="0"/>
                    <a:pt x="667" y="0"/>
                    <a:pt x="667" y="0"/>
                  </a:cubicBezTo>
                  <a:lnTo>
                    <a:pt x="545" y="0"/>
                  </a:lnTo>
                  <a:close/>
                  <a:moveTo>
                    <a:pt x="805" y="40"/>
                  </a:moveTo>
                  <a:cubicBezTo>
                    <a:pt x="805" y="169"/>
                    <a:pt x="805" y="169"/>
                    <a:pt x="805" y="169"/>
                  </a:cubicBezTo>
                  <a:cubicBezTo>
                    <a:pt x="826" y="169"/>
                    <a:pt x="826" y="169"/>
                    <a:pt x="826" y="169"/>
                  </a:cubicBezTo>
                  <a:cubicBezTo>
                    <a:pt x="826" y="96"/>
                    <a:pt x="826" y="96"/>
                    <a:pt x="826" y="96"/>
                  </a:cubicBezTo>
                  <a:cubicBezTo>
                    <a:pt x="826" y="86"/>
                    <a:pt x="826" y="77"/>
                    <a:pt x="836" y="67"/>
                  </a:cubicBezTo>
                  <a:cubicBezTo>
                    <a:pt x="843" y="60"/>
                    <a:pt x="851" y="57"/>
                    <a:pt x="860" y="57"/>
                  </a:cubicBezTo>
                  <a:cubicBezTo>
                    <a:pt x="872" y="57"/>
                    <a:pt x="884" y="63"/>
                    <a:pt x="888" y="75"/>
                  </a:cubicBezTo>
                  <a:cubicBezTo>
                    <a:pt x="889" y="79"/>
                    <a:pt x="889" y="83"/>
                    <a:pt x="889" y="96"/>
                  </a:cubicBezTo>
                  <a:cubicBezTo>
                    <a:pt x="889" y="169"/>
                    <a:pt x="889" y="169"/>
                    <a:pt x="889" y="169"/>
                  </a:cubicBezTo>
                  <a:cubicBezTo>
                    <a:pt x="911" y="169"/>
                    <a:pt x="911" y="169"/>
                    <a:pt x="911" y="169"/>
                  </a:cubicBezTo>
                  <a:cubicBezTo>
                    <a:pt x="911" y="93"/>
                    <a:pt x="911" y="93"/>
                    <a:pt x="911" y="93"/>
                  </a:cubicBezTo>
                  <a:cubicBezTo>
                    <a:pt x="911" y="82"/>
                    <a:pt x="911" y="74"/>
                    <a:pt x="909" y="66"/>
                  </a:cubicBezTo>
                  <a:cubicBezTo>
                    <a:pt x="902" y="45"/>
                    <a:pt x="883" y="37"/>
                    <a:pt x="866" y="37"/>
                  </a:cubicBezTo>
                  <a:cubicBezTo>
                    <a:pt x="859" y="37"/>
                    <a:pt x="838" y="39"/>
                    <a:pt x="826" y="60"/>
                  </a:cubicBezTo>
                  <a:cubicBezTo>
                    <a:pt x="826" y="40"/>
                    <a:pt x="826" y="40"/>
                    <a:pt x="826" y="40"/>
                  </a:cubicBezTo>
                  <a:lnTo>
                    <a:pt x="805" y="40"/>
                  </a:lnTo>
                  <a:close/>
                  <a:moveTo>
                    <a:pt x="1140" y="138"/>
                  </a:moveTo>
                  <a:cubicBezTo>
                    <a:pt x="1136" y="147"/>
                    <a:pt x="1127" y="155"/>
                    <a:pt x="1110" y="155"/>
                  </a:cubicBezTo>
                  <a:cubicBezTo>
                    <a:pt x="1096" y="155"/>
                    <a:pt x="1072" y="145"/>
                    <a:pt x="1072" y="103"/>
                  </a:cubicBezTo>
                  <a:cubicBezTo>
                    <a:pt x="1072" y="92"/>
                    <a:pt x="1074" y="51"/>
                    <a:pt x="1109" y="51"/>
                  </a:cubicBezTo>
                  <a:cubicBezTo>
                    <a:pt x="1127" y="51"/>
                    <a:pt x="1135" y="61"/>
                    <a:pt x="1139" y="69"/>
                  </a:cubicBezTo>
                  <a:cubicBezTo>
                    <a:pt x="1159" y="61"/>
                    <a:pt x="1159" y="61"/>
                    <a:pt x="1159" y="61"/>
                  </a:cubicBezTo>
                  <a:cubicBezTo>
                    <a:pt x="1147" y="40"/>
                    <a:pt x="1124" y="35"/>
                    <a:pt x="1108" y="35"/>
                  </a:cubicBezTo>
                  <a:cubicBezTo>
                    <a:pt x="1067" y="35"/>
                    <a:pt x="1048" y="68"/>
                    <a:pt x="1048" y="105"/>
                  </a:cubicBezTo>
                  <a:cubicBezTo>
                    <a:pt x="1048" y="136"/>
                    <a:pt x="1065" y="171"/>
                    <a:pt x="1110" y="171"/>
                  </a:cubicBezTo>
                  <a:cubicBezTo>
                    <a:pt x="1137" y="171"/>
                    <a:pt x="1151" y="158"/>
                    <a:pt x="1159" y="146"/>
                  </a:cubicBezTo>
                  <a:lnTo>
                    <a:pt x="1140" y="138"/>
                  </a:lnTo>
                  <a:close/>
                  <a:moveTo>
                    <a:pt x="700" y="91"/>
                  </a:moveTo>
                  <a:cubicBezTo>
                    <a:pt x="769" y="91"/>
                    <a:pt x="769" y="91"/>
                    <a:pt x="769" y="91"/>
                  </a:cubicBezTo>
                  <a:cubicBezTo>
                    <a:pt x="767" y="57"/>
                    <a:pt x="747" y="52"/>
                    <a:pt x="734" y="52"/>
                  </a:cubicBezTo>
                  <a:cubicBezTo>
                    <a:pt x="716" y="52"/>
                    <a:pt x="703" y="65"/>
                    <a:pt x="700" y="91"/>
                  </a:cubicBezTo>
                  <a:close/>
                  <a:moveTo>
                    <a:pt x="786" y="144"/>
                  </a:moveTo>
                  <a:cubicBezTo>
                    <a:pt x="779" y="157"/>
                    <a:pt x="765" y="171"/>
                    <a:pt x="737" y="171"/>
                  </a:cubicBezTo>
                  <a:cubicBezTo>
                    <a:pt x="699" y="171"/>
                    <a:pt x="677" y="145"/>
                    <a:pt x="677" y="102"/>
                  </a:cubicBezTo>
                  <a:cubicBezTo>
                    <a:pt x="677" y="54"/>
                    <a:pt x="709" y="35"/>
                    <a:pt x="736" y="35"/>
                  </a:cubicBezTo>
                  <a:cubicBezTo>
                    <a:pt x="760" y="35"/>
                    <a:pt x="782" y="48"/>
                    <a:pt x="790" y="81"/>
                  </a:cubicBezTo>
                  <a:cubicBezTo>
                    <a:pt x="792" y="91"/>
                    <a:pt x="792" y="101"/>
                    <a:pt x="792" y="107"/>
                  </a:cubicBezTo>
                  <a:cubicBezTo>
                    <a:pt x="700" y="107"/>
                    <a:pt x="700" y="107"/>
                    <a:pt x="700" y="107"/>
                  </a:cubicBezTo>
                  <a:cubicBezTo>
                    <a:pt x="699" y="128"/>
                    <a:pt x="708" y="155"/>
                    <a:pt x="739" y="155"/>
                  </a:cubicBezTo>
                  <a:cubicBezTo>
                    <a:pt x="751" y="155"/>
                    <a:pt x="760" y="149"/>
                    <a:pt x="765" y="140"/>
                  </a:cubicBezTo>
                  <a:lnTo>
                    <a:pt x="786" y="144"/>
                  </a:lnTo>
                  <a:close/>
                  <a:moveTo>
                    <a:pt x="946" y="91"/>
                  </a:moveTo>
                  <a:cubicBezTo>
                    <a:pt x="1014" y="91"/>
                    <a:pt x="1014" y="91"/>
                    <a:pt x="1014" y="91"/>
                  </a:cubicBezTo>
                  <a:cubicBezTo>
                    <a:pt x="1012" y="57"/>
                    <a:pt x="993" y="52"/>
                    <a:pt x="980" y="52"/>
                  </a:cubicBezTo>
                  <a:cubicBezTo>
                    <a:pt x="961" y="52"/>
                    <a:pt x="948" y="65"/>
                    <a:pt x="946" y="91"/>
                  </a:cubicBezTo>
                  <a:close/>
                  <a:moveTo>
                    <a:pt x="1032" y="144"/>
                  </a:moveTo>
                  <a:cubicBezTo>
                    <a:pt x="1025" y="157"/>
                    <a:pt x="1010" y="171"/>
                    <a:pt x="982" y="171"/>
                  </a:cubicBezTo>
                  <a:cubicBezTo>
                    <a:pt x="944" y="171"/>
                    <a:pt x="922" y="145"/>
                    <a:pt x="922" y="102"/>
                  </a:cubicBezTo>
                  <a:cubicBezTo>
                    <a:pt x="922" y="54"/>
                    <a:pt x="954" y="35"/>
                    <a:pt x="981" y="35"/>
                  </a:cubicBezTo>
                  <a:cubicBezTo>
                    <a:pt x="1005" y="35"/>
                    <a:pt x="1028" y="48"/>
                    <a:pt x="1035" y="81"/>
                  </a:cubicBezTo>
                  <a:cubicBezTo>
                    <a:pt x="1038" y="91"/>
                    <a:pt x="1038" y="101"/>
                    <a:pt x="1038" y="107"/>
                  </a:cubicBezTo>
                  <a:cubicBezTo>
                    <a:pt x="945" y="107"/>
                    <a:pt x="945" y="107"/>
                    <a:pt x="945" y="107"/>
                  </a:cubicBezTo>
                  <a:cubicBezTo>
                    <a:pt x="945" y="128"/>
                    <a:pt x="954" y="155"/>
                    <a:pt x="984" y="155"/>
                  </a:cubicBezTo>
                  <a:cubicBezTo>
                    <a:pt x="997" y="155"/>
                    <a:pt x="1005" y="149"/>
                    <a:pt x="1011" y="140"/>
                  </a:cubicBezTo>
                  <a:lnTo>
                    <a:pt x="1032" y="144"/>
                  </a:lnTo>
                  <a:close/>
                  <a:moveTo>
                    <a:pt x="1277" y="169"/>
                  </a:moveTo>
                  <a:cubicBezTo>
                    <a:pt x="1255" y="169"/>
                    <a:pt x="1255" y="169"/>
                    <a:pt x="1255" y="169"/>
                  </a:cubicBezTo>
                  <a:cubicBezTo>
                    <a:pt x="1255" y="169"/>
                    <a:pt x="1253" y="160"/>
                    <a:pt x="1252" y="150"/>
                  </a:cubicBezTo>
                  <a:cubicBezTo>
                    <a:pt x="1246" y="157"/>
                    <a:pt x="1234" y="171"/>
                    <a:pt x="1209" y="171"/>
                  </a:cubicBezTo>
                  <a:cubicBezTo>
                    <a:pt x="1184" y="171"/>
                    <a:pt x="1166" y="156"/>
                    <a:pt x="1166" y="134"/>
                  </a:cubicBezTo>
                  <a:cubicBezTo>
                    <a:pt x="1166" y="127"/>
                    <a:pt x="1168" y="121"/>
                    <a:pt x="1171" y="115"/>
                  </a:cubicBezTo>
                  <a:cubicBezTo>
                    <a:pt x="1179" y="104"/>
                    <a:pt x="1192" y="95"/>
                    <a:pt x="1231" y="92"/>
                  </a:cubicBezTo>
                  <a:cubicBezTo>
                    <a:pt x="1251" y="91"/>
                    <a:pt x="1251" y="91"/>
                    <a:pt x="1251" y="91"/>
                  </a:cubicBezTo>
                  <a:cubicBezTo>
                    <a:pt x="1251" y="87"/>
                    <a:pt x="1251" y="87"/>
                    <a:pt x="1251" y="87"/>
                  </a:cubicBezTo>
                  <a:cubicBezTo>
                    <a:pt x="1251" y="74"/>
                    <a:pt x="1251" y="52"/>
                    <a:pt x="1222" y="52"/>
                  </a:cubicBezTo>
                  <a:cubicBezTo>
                    <a:pt x="1204" y="52"/>
                    <a:pt x="1198" y="60"/>
                    <a:pt x="1196" y="68"/>
                  </a:cubicBezTo>
                  <a:cubicBezTo>
                    <a:pt x="1176" y="60"/>
                    <a:pt x="1176" y="60"/>
                    <a:pt x="1176" y="60"/>
                  </a:cubicBezTo>
                  <a:cubicBezTo>
                    <a:pt x="1176" y="59"/>
                    <a:pt x="1177" y="59"/>
                    <a:pt x="1177" y="58"/>
                  </a:cubicBezTo>
                  <a:cubicBezTo>
                    <a:pt x="1185" y="44"/>
                    <a:pt x="1200" y="35"/>
                    <a:pt x="1222" y="35"/>
                  </a:cubicBezTo>
                  <a:cubicBezTo>
                    <a:pt x="1233" y="35"/>
                    <a:pt x="1249" y="38"/>
                    <a:pt x="1259" y="46"/>
                  </a:cubicBezTo>
                  <a:cubicBezTo>
                    <a:pt x="1273" y="57"/>
                    <a:pt x="1273" y="78"/>
                    <a:pt x="1273" y="78"/>
                  </a:cubicBezTo>
                  <a:cubicBezTo>
                    <a:pt x="1274" y="144"/>
                    <a:pt x="1274" y="144"/>
                    <a:pt x="1274" y="144"/>
                  </a:cubicBezTo>
                  <a:cubicBezTo>
                    <a:pt x="1274" y="144"/>
                    <a:pt x="1275" y="163"/>
                    <a:pt x="1277" y="169"/>
                  </a:cubicBezTo>
                  <a:close/>
                  <a:moveTo>
                    <a:pt x="1248" y="133"/>
                  </a:moveTo>
                  <a:cubicBezTo>
                    <a:pt x="1251" y="126"/>
                    <a:pt x="1251" y="123"/>
                    <a:pt x="1251" y="105"/>
                  </a:cubicBezTo>
                  <a:cubicBezTo>
                    <a:pt x="1243" y="106"/>
                    <a:pt x="1232" y="108"/>
                    <a:pt x="1218" y="110"/>
                  </a:cubicBezTo>
                  <a:cubicBezTo>
                    <a:pt x="1194" y="116"/>
                    <a:pt x="1190" y="125"/>
                    <a:pt x="1190" y="134"/>
                  </a:cubicBezTo>
                  <a:cubicBezTo>
                    <a:pt x="1190" y="144"/>
                    <a:pt x="1198" y="153"/>
                    <a:pt x="1214" y="153"/>
                  </a:cubicBezTo>
                  <a:cubicBezTo>
                    <a:pt x="1229" y="153"/>
                    <a:pt x="1242" y="147"/>
                    <a:pt x="1248" y="133"/>
                  </a:cubicBezTo>
                  <a:close/>
                  <a:moveTo>
                    <a:pt x="530" y="169"/>
                  </a:moveTo>
                  <a:cubicBezTo>
                    <a:pt x="507" y="169"/>
                    <a:pt x="507" y="169"/>
                    <a:pt x="507" y="169"/>
                  </a:cubicBezTo>
                  <a:cubicBezTo>
                    <a:pt x="507" y="169"/>
                    <a:pt x="505" y="160"/>
                    <a:pt x="505" y="150"/>
                  </a:cubicBezTo>
                  <a:cubicBezTo>
                    <a:pt x="498" y="157"/>
                    <a:pt x="486" y="171"/>
                    <a:pt x="462" y="171"/>
                  </a:cubicBezTo>
                  <a:cubicBezTo>
                    <a:pt x="437" y="171"/>
                    <a:pt x="418" y="156"/>
                    <a:pt x="418" y="134"/>
                  </a:cubicBezTo>
                  <a:cubicBezTo>
                    <a:pt x="418" y="127"/>
                    <a:pt x="420" y="121"/>
                    <a:pt x="424" y="115"/>
                  </a:cubicBezTo>
                  <a:cubicBezTo>
                    <a:pt x="431" y="104"/>
                    <a:pt x="445" y="95"/>
                    <a:pt x="483" y="92"/>
                  </a:cubicBezTo>
                  <a:cubicBezTo>
                    <a:pt x="503" y="91"/>
                    <a:pt x="503" y="91"/>
                    <a:pt x="503" y="91"/>
                  </a:cubicBezTo>
                  <a:cubicBezTo>
                    <a:pt x="503" y="87"/>
                    <a:pt x="503" y="87"/>
                    <a:pt x="503" y="87"/>
                  </a:cubicBezTo>
                  <a:cubicBezTo>
                    <a:pt x="503" y="74"/>
                    <a:pt x="503" y="52"/>
                    <a:pt x="475" y="52"/>
                  </a:cubicBezTo>
                  <a:cubicBezTo>
                    <a:pt x="457" y="52"/>
                    <a:pt x="450" y="60"/>
                    <a:pt x="448" y="68"/>
                  </a:cubicBezTo>
                  <a:cubicBezTo>
                    <a:pt x="428" y="60"/>
                    <a:pt x="428" y="60"/>
                    <a:pt x="428" y="60"/>
                  </a:cubicBezTo>
                  <a:cubicBezTo>
                    <a:pt x="429" y="59"/>
                    <a:pt x="429" y="59"/>
                    <a:pt x="429" y="58"/>
                  </a:cubicBezTo>
                  <a:cubicBezTo>
                    <a:pt x="437" y="44"/>
                    <a:pt x="452" y="35"/>
                    <a:pt x="474" y="35"/>
                  </a:cubicBezTo>
                  <a:cubicBezTo>
                    <a:pt x="486" y="35"/>
                    <a:pt x="501" y="38"/>
                    <a:pt x="511" y="46"/>
                  </a:cubicBezTo>
                  <a:cubicBezTo>
                    <a:pt x="526" y="57"/>
                    <a:pt x="525" y="78"/>
                    <a:pt x="525" y="78"/>
                  </a:cubicBezTo>
                  <a:cubicBezTo>
                    <a:pt x="526" y="144"/>
                    <a:pt x="526" y="144"/>
                    <a:pt x="526" y="144"/>
                  </a:cubicBezTo>
                  <a:cubicBezTo>
                    <a:pt x="526" y="144"/>
                    <a:pt x="527" y="163"/>
                    <a:pt x="530" y="169"/>
                  </a:cubicBezTo>
                  <a:close/>
                  <a:moveTo>
                    <a:pt x="500" y="133"/>
                  </a:moveTo>
                  <a:cubicBezTo>
                    <a:pt x="503" y="126"/>
                    <a:pt x="504" y="123"/>
                    <a:pt x="504" y="105"/>
                  </a:cubicBezTo>
                  <a:cubicBezTo>
                    <a:pt x="495" y="106"/>
                    <a:pt x="484" y="108"/>
                    <a:pt x="470" y="110"/>
                  </a:cubicBezTo>
                  <a:cubicBezTo>
                    <a:pt x="446" y="116"/>
                    <a:pt x="442" y="125"/>
                    <a:pt x="442" y="134"/>
                  </a:cubicBezTo>
                  <a:cubicBezTo>
                    <a:pt x="442" y="144"/>
                    <a:pt x="450" y="153"/>
                    <a:pt x="466" y="153"/>
                  </a:cubicBezTo>
                  <a:cubicBezTo>
                    <a:pt x="481" y="153"/>
                    <a:pt x="494" y="147"/>
                    <a:pt x="500" y="133"/>
                  </a:cubicBezTo>
                  <a:close/>
                </a:path>
              </a:pathLst>
            </a:custGeom>
            <a:solidFill>
              <a:srgbClr val="8500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697A0C40-E530-4D1A-909A-8144BC20BE1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390313" y="5954712"/>
              <a:ext cx="555625" cy="615951"/>
            </a:xfrm>
            <a:custGeom>
              <a:avLst/>
              <a:gdLst>
                <a:gd name="T0" fmla="*/ 161 w 350"/>
                <a:gd name="T1" fmla="*/ 271 h 386"/>
                <a:gd name="T2" fmla="*/ 151 w 350"/>
                <a:gd name="T3" fmla="*/ 278 h 386"/>
                <a:gd name="T4" fmla="*/ 22 w 350"/>
                <a:gd name="T5" fmla="*/ 211 h 386"/>
                <a:gd name="T6" fmla="*/ 2 w 350"/>
                <a:gd name="T7" fmla="*/ 189 h 386"/>
                <a:gd name="T8" fmla="*/ 49 w 350"/>
                <a:gd name="T9" fmla="*/ 115 h 386"/>
                <a:gd name="T10" fmla="*/ 174 w 350"/>
                <a:gd name="T11" fmla="*/ 3 h 386"/>
                <a:gd name="T12" fmla="*/ 211 w 350"/>
                <a:gd name="T13" fmla="*/ 140 h 386"/>
                <a:gd name="T14" fmla="*/ 170 w 350"/>
                <a:gd name="T15" fmla="*/ 128 h 386"/>
                <a:gd name="T16" fmla="*/ 164 w 350"/>
                <a:gd name="T17" fmla="*/ 79 h 386"/>
                <a:gd name="T18" fmla="*/ 157 w 350"/>
                <a:gd name="T19" fmla="*/ 66 h 386"/>
                <a:gd name="T20" fmla="*/ 133 w 350"/>
                <a:gd name="T21" fmla="*/ 85 h 386"/>
                <a:gd name="T22" fmla="*/ 103 w 350"/>
                <a:gd name="T23" fmla="*/ 116 h 386"/>
                <a:gd name="T24" fmla="*/ 80 w 350"/>
                <a:gd name="T25" fmla="*/ 123 h 386"/>
                <a:gd name="T26" fmla="*/ 78 w 350"/>
                <a:gd name="T27" fmla="*/ 141 h 386"/>
                <a:gd name="T28" fmla="*/ 61 w 350"/>
                <a:gd name="T29" fmla="*/ 158 h 386"/>
                <a:gd name="T30" fmla="*/ 29 w 350"/>
                <a:gd name="T31" fmla="*/ 192 h 386"/>
                <a:gd name="T32" fmla="*/ 47 w 350"/>
                <a:gd name="T33" fmla="*/ 208 h 386"/>
                <a:gd name="T34" fmla="*/ 161 w 350"/>
                <a:gd name="T35" fmla="*/ 271 h 386"/>
                <a:gd name="T36" fmla="*/ 262 w 350"/>
                <a:gd name="T37" fmla="*/ 161 h 386"/>
                <a:gd name="T38" fmla="*/ 108 w 350"/>
                <a:gd name="T39" fmla="*/ 121 h 386"/>
                <a:gd name="T40" fmla="*/ 85 w 350"/>
                <a:gd name="T41" fmla="*/ 147 h 386"/>
                <a:gd name="T42" fmla="*/ 143 w 350"/>
                <a:gd name="T43" fmla="*/ 232 h 386"/>
                <a:gd name="T44" fmla="*/ 204 w 350"/>
                <a:gd name="T45" fmla="*/ 224 h 386"/>
                <a:gd name="T46" fmla="*/ 205 w 350"/>
                <a:gd name="T47" fmla="*/ 220 h 386"/>
                <a:gd name="T48" fmla="*/ 210 w 350"/>
                <a:gd name="T49" fmla="*/ 190 h 386"/>
                <a:gd name="T50" fmla="*/ 174 w 350"/>
                <a:gd name="T51" fmla="*/ 174 h 386"/>
                <a:gd name="T52" fmla="*/ 176 w 350"/>
                <a:gd name="T53" fmla="*/ 213 h 386"/>
                <a:gd name="T54" fmla="*/ 176 w 350"/>
                <a:gd name="T55" fmla="*/ 217 h 386"/>
                <a:gd name="T56" fmla="*/ 158 w 350"/>
                <a:gd name="T57" fmla="*/ 229 h 386"/>
                <a:gd name="T58" fmla="*/ 99 w 350"/>
                <a:gd name="T59" fmla="*/ 141 h 386"/>
                <a:gd name="T60" fmla="*/ 100 w 350"/>
                <a:gd name="T61" fmla="*/ 139 h 386"/>
                <a:gd name="T62" fmla="*/ 101 w 350"/>
                <a:gd name="T63" fmla="*/ 140 h 386"/>
                <a:gd name="T64" fmla="*/ 101 w 350"/>
                <a:gd name="T65" fmla="*/ 140 h 386"/>
                <a:gd name="T66" fmla="*/ 101 w 350"/>
                <a:gd name="T67" fmla="*/ 140 h 386"/>
                <a:gd name="T68" fmla="*/ 173 w 350"/>
                <a:gd name="T69" fmla="*/ 169 h 386"/>
                <a:gd name="T70" fmla="*/ 210 w 350"/>
                <a:gd name="T71" fmla="*/ 185 h 386"/>
                <a:gd name="T72" fmla="*/ 239 w 350"/>
                <a:gd name="T73" fmla="*/ 199 h 386"/>
                <a:gd name="T74" fmla="*/ 252 w 350"/>
                <a:gd name="T75" fmla="*/ 217 h 386"/>
                <a:gd name="T76" fmla="*/ 90 w 350"/>
                <a:gd name="T77" fmla="*/ 338 h 386"/>
                <a:gd name="T78" fmla="*/ 89 w 350"/>
                <a:gd name="T79" fmla="*/ 339 h 386"/>
                <a:gd name="T80" fmla="*/ 88 w 350"/>
                <a:gd name="T81" fmla="*/ 340 h 386"/>
                <a:gd name="T82" fmla="*/ 88 w 350"/>
                <a:gd name="T83" fmla="*/ 341 h 386"/>
                <a:gd name="T84" fmla="*/ 83 w 350"/>
                <a:gd name="T85" fmla="*/ 356 h 386"/>
                <a:gd name="T86" fmla="*/ 103 w 350"/>
                <a:gd name="T87" fmla="*/ 382 h 386"/>
                <a:gd name="T88" fmla="*/ 117 w 350"/>
                <a:gd name="T89" fmla="*/ 384 h 386"/>
                <a:gd name="T90" fmla="*/ 120 w 350"/>
                <a:gd name="T91" fmla="*/ 384 h 386"/>
                <a:gd name="T92" fmla="*/ 254 w 350"/>
                <a:gd name="T93" fmla="*/ 358 h 386"/>
                <a:gd name="T94" fmla="*/ 264 w 350"/>
                <a:gd name="T95" fmla="*/ 330 h 386"/>
                <a:gd name="T96" fmla="*/ 218 w 350"/>
                <a:gd name="T97" fmla="*/ 302 h 386"/>
                <a:gd name="T98" fmla="*/ 208 w 350"/>
                <a:gd name="T99" fmla="*/ 309 h 386"/>
                <a:gd name="T100" fmla="*/ 245 w 350"/>
                <a:gd name="T101" fmla="*/ 334 h 386"/>
                <a:gd name="T102" fmla="*/ 243 w 350"/>
                <a:gd name="T103" fmla="*/ 338 h 386"/>
                <a:gd name="T104" fmla="*/ 240 w 350"/>
                <a:gd name="T105" fmla="*/ 338 h 386"/>
                <a:gd name="T106" fmla="*/ 158 w 350"/>
                <a:gd name="T107" fmla="*/ 343 h 386"/>
                <a:gd name="T108" fmla="*/ 150 w 350"/>
                <a:gd name="T109" fmla="*/ 344 h 386"/>
                <a:gd name="T110" fmla="*/ 163 w 350"/>
                <a:gd name="T111" fmla="*/ 333 h 386"/>
                <a:gd name="T112" fmla="*/ 294 w 350"/>
                <a:gd name="T113" fmla="*/ 245 h 386"/>
                <a:gd name="T114" fmla="*/ 262 w 350"/>
                <a:gd name="T115" fmla="*/ 161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50" h="386">
                  <a:moveTo>
                    <a:pt x="161" y="271"/>
                  </a:moveTo>
                  <a:cubicBezTo>
                    <a:pt x="158" y="274"/>
                    <a:pt x="154" y="276"/>
                    <a:pt x="151" y="278"/>
                  </a:cubicBezTo>
                  <a:cubicBezTo>
                    <a:pt x="112" y="256"/>
                    <a:pt x="29" y="215"/>
                    <a:pt x="22" y="211"/>
                  </a:cubicBezTo>
                  <a:cubicBezTo>
                    <a:pt x="14" y="207"/>
                    <a:pt x="0" y="202"/>
                    <a:pt x="2" y="189"/>
                  </a:cubicBezTo>
                  <a:cubicBezTo>
                    <a:pt x="4" y="171"/>
                    <a:pt x="36" y="131"/>
                    <a:pt x="49" y="115"/>
                  </a:cubicBezTo>
                  <a:cubicBezTo>
                    <a:pt x="121" y="27"/>
                    <a:pt x="153" y="0"/>
                    <a:pt x="174" y="3"/>
                  </a:cubicBezTo>
                  <a:cubicBezTo>
                    <a:pt x="197" y="6"/>
                    <a:pt x="210" y="29"/>
                    <a:pt x="211" y="140"/>
                  </a:cubicBezTo>
                  <a:cubicBezTo>
                    <a:pt x="199" y="136"/>
                    <a:pt x="185" y="132"/>
                    <a:pt x="170" y="128"/>
                  </a:cubicBezTo>
                  <a:cubicBezTo>
                    <a:pt x="169" y="112"/>
                    <a:pt x="166" y="88"/>
                    <a:pt x="164" y="79"/>
                  </a:cubicBezTo>
                  <a:cubicBezTo>
                    <a:pt x="163" y="70"/>
                    <a:pt x="161" y="66"/>
                    <a:pt x="157" y="66"/>
                  </a:cubicBezTo>
                  <a:cubicBezTo>
                    <a:pt x="153" y="65"/>
                    <a:pt x="143" y="75"/>
                    <a:pt x="133" y="85"/>
                  </a:cubicBezTo>
                  <a:cubicBezTo>
                    <a:pt x="129" y="90"/>
                    <a:pt x="117" y="102"/>
                    <a:pt x="103" y="116"/>
                  </a:cubicBezTo>
                  <a:cubicBezTo>
                    <a:pt x="92" y="115"/>
                    <a:pt x="84" y="117"/>
                    <a:pt x="80" y="123"/>
                  </a:cubicBezTo>
                  <a:cubicBezTo>
                    <a:pt x="77" y="127"/>
                    <a:pt x="76" y="133"/>
                    <a:pt x="78" y="141"/>
                  </a:cubicBezTo>
                  <a:cubicBezTo>
                    <a:pt x="71" y="148"/>
                    <a:pt x="65" y="154"/>
                    <a:pt x="61" y="158"/>
                  </a:cubicBezTo>
                  <a:cubicBezTo>
                    <a:pt x="46" y="173"/>
                    <a:pt x="30" y="186"/>
                    <a:pt x="29" y="192"/>
                  </a:cubicBezTo>
                  <a:cubicBezTo>
                    <a:pt x="28" y="197"/>
                    <a:pt x="36" y="202"/>
                    <a:pt x="47" y="208"/>
                  </a:cubicBezTo>
                  <a:cubicBezTo>
                    <a:pt x="73" y="224"/>
                    <a:pt x="138" y="259"/>
                    <a:pt x="161" y="271"/>
                  </a:cubicBezTo>
                  <a:close/>
                  <a:moveTo>
                    <a:pt x="262" y="161"/>
                  </a:moveTo>
                  <a:cubicBezTo>
                    <a:pt x="237" y="153"/>
                    <a:pt x="174" y="129"/>
                    <a:pt x="108" y="121"/>
                  </a:cubicBezTo>
                  <a:cubicBezTo>
                    <a:pt x="85" y="118"/>
                    <a:pt x="76" y="126"/>
                    <a:pt x="85" y="147"/>
                  </a:cubicBezTo>
                  <a:cubicBezTo>
                    <a:pt x="94" y="169"/>
                    <a:pt x="118" y="205"/>
                    <a:pt x="143" y="232"/>
                  </a:cubicBezTo>
                  <a:cubicBezTo>
                    <a:pt x="169" y="258"/>
                    <a:pt x="196" y="266"/>
                    <a:pt x="204" y="224"/>
                  </a:cubicBezTo>
                  <a:cubicBezTo>
                    <a:pt x="205" y="223"/>
                    <a:pt x="205" y="221"/>
                    <a:pt x="205" y="220"/>
                  </a:cubicBezTo>
                  <a:cubicBezTo>
                    <a:pt x="207" y="209"/>
                    <a:pt x="209" y="199"/>
                    <a:pt x="210" y="190"/>
                  </a:cubicBezTo>
                  <a:cubicBezTo>
                    <a:pt x="199" y="185"/>
                    <a:pt x="186" y="179"/>
                    <a:pt x="174" y="174"/>
                  </a:cubicBezTo>
                  <a:cubicBezTo>
                    <a:pt x="174" y="184"/>
                    <a:pt x="175" y="200"/>
                    <a:pt x="176" y="213"/>
                  </a:cubicBezTo>
                  <a:cubicBezTo>
                    <a:pt x="176" y="214"/>
                    <a:pt x="176" y="216"/>
                    <a:pt x="176" y="217"/>
                  </a:cubicBezTo>
                  <a:cubicBezTo>
                    <a:pt x="177" y="238"/>
                    <a:pt x="170" y="238"/>
                    <a:pt x="158" y="229"/>
                  </a:cubicBezTo>
                  <a:cubicBezTo>
                    <a:pt x="145" y="220"/>
                    <a:pt x="103" y="165"/>
                    <a:pt x="99" y="141"/>
                  </a:cubicBezTo>
                  <a:cubicBezTo>
                    <a:pt x="98" y="139"/>
                    <a:pt x="99" y="139"/>
                    <a:pt x="100" y="139"/>
                  </a:cubicBezTo>
                  <a:cubicBezTo>
                    <a:pt x="100" y="139"/>
                    <a:pt x="101" y="139"/>
                    <a:pt x="101" y="140"/>
                  </a:cubicBezTo>
                  <a:cubicBezTo>
                    <a:pt x="101" y="140"/>
                    <a:pt x="101" y="140"/>
                    <a:pt x="101" y="140"/>
                  </a:cubicBezTo>
                  <a:cubicBezTo>
                    <a:pt x="101" y="140"/>
                    <a:pt x="101" y="140"/>
                    <a:pt x="101" y="140"/>
                  </a:cubicBezTo>
                  <a:cubicBezTo>
                    <a:pt x="110" y="143"/>
                    <a:pt x="142" y="156"/>
                    <a:pt x="173" y="169"/>
                  </a:cubicBezTo>
                  <a:cubicBezTo>
                    <a:pt x="186" y="174"/>
                    <a:pt x="199" y="180"/>
                    <a:pt x="210" y="185"/>
                  </a:cubicBezTo>
                  <a:cubicBezTo>
                    <a:pt x="221" y="190"/>
                    <a:pt x="231" y="195"/>
                    <a:pt x="239" y="199"/>
                  </a:cubicBezTo>
                  <a:cubicBezTo>
                    <a:pt x="253" y="206"/>
                    <a:pt x="258" y="211"/>
                    <a:pt x="252" y="217"/>
                  </a:cubicBezTo>
                  <a:cubicBezTo>
                    <a:pt x="224" y="246"/>
                    <a:pt x="124" y="287"/>
                    <a:pt x="90" y="338"/>
                  </a:cubicBezTo>
                  <a:cubicBezTo>
                    <a:pt x="90" y="338"/>
                    <a:pt x="89" y="338"/>
                    <a:pt x="89" y="339"/>
                  </a:cubicBezTo>
                  <a:cubicBezTo>
                    <a:pt x="89" y="339"/>
                    <a:pt x="89" y="340"/>
                    <a:pt x="88" y="340"/>
                  </a:cubicBezTo>
                  <a:cubicBezTo>
                    <a:pt x="88" y="341"/>
                    <a:pt x="88" y="341"/>
                    <a:pt x="88" y="341"/>
                  </a:cubicBezTo>
                  <a:cubicBezTo>
                    <a:pt x="86" y="344"/>
                    <a:pt x="84" y="349"/>
                    <a:pt x="83" y="356"/>
                  </a:cubicBezTo>
                  <a:cubicBezTo>
                    <a:pt x="81" y="367"/>
                    <a:pt x="87" y="377"/>
                    <a:pt x="103" y="382"/>
                  </a:cubicBezTo>
                  <a:cubicBezTo>
                    <a:pt x="107" y="383"/>
                    <a:pt x="112" y="384"/>
                    <a:pt x="117" y="384"/>
                  </a:cubicBezTo>
                  <a:cubicBezTo>
                    <a:pt x="118" y="384"/>
                    <a:pt x="119" y="384"/>
                    <a:pt x="120" y="384"/>
                  </a:cubicBezTo>
                  <a:cubicBezTo>
                    <a:pt x="150" y="386"/>
                    <a:pt x="230" y="368"/>
                    <a:pt x="254" y="358"/>
                  </a:cubicBezTo>
                  <a:cubicBezTo>
                    <a:pt x="279" y="346"/>
                    <a:pt x="272" y="335"/>
                    <a:pt x="264" y="330"/>
                  </a:cubicBezTo>
                  <a:cubicBezTo>
                    <a:pt x="259" y="325"/>
                    <a:pt x="231" y="310"/>
                    <a:pt x="218" y="302"/>
                  </a:cubicBezTo>
                  <a:cubicBezTo>
                    <a:pt x="214" y="305"/>
                    <a:pt x="211" y="306"/>
                    <a:pt x="208" y="309"/>
                  </a:cubicBezTo>
                  <a:cubicBezTo>
                    <a:pt x="231" y="323"/>
                    <a:pt x="240" y="330"/>
                    <a:pt x="245" y="334"/>
                  </a:cubicBezTo>
                  <a:cubicBezTo>
                    <a:pt x="247" y="336"/>
                    <a:pt x="246" y="337"/>
                    <a:pt x="243" y="338"/>
                  </a:cubicBezTo>
                  <a:cubicBezTo>
                    <a:pt x="242" y="338"/>
                    <a:pt x="241" y="338"/>
                    <a:pt x="240" y="338"/>
                  </a:cubicBezTo>
                  <a:cubicBezTo>
                    <a:pt x="219" y="339"/>
                    <a:pt x="177" y="342"/>
                    <a:pt x="158" y="343"/>
                  </a:cubicBezTo>
                  <a:cubicBezTo>
                    <a:pt x="155" y="343"/>
                    <a:pt x="152" y="344"/>
                    <a:pt x="150" y="344"/>
                  </a:cubicBezTo>
                  <a:cubicBezTo>
                    <a:pt x="155" y="339"/>
                    <a:pt x="160" y="335"/>
                    <a:pt x="163" y="333"/>
                  </a:cubicBezTo>
                  <a:cubicBezTo>
                    <a:pt x="204" y="304"/>
                    <a:pt x="274" y="263"/>
                    <a:pt x="294" y="245"/>
                  </a:cubicBezTo>
                  <a:cubicBezTo>
                    <a:pt x="309" y="232"/>
                    <a:pt x="350" y="192"/>
                    <a:pt x="262" y="161"/>
                  </a:cubicBezTo>
                  <a:close/>
                </a:path>
              </a:pathLst>
            </a:custGeom>
            <a:solidFill>
              <a:srgbClr val="FBAE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BE92D79A-8A2A-47B9-8DC4-3004150EA1E6}"/>
              </a:ext>
            </a:extLst>
          </p:cNvPr>
          <p:cNvSpPr/>
          <p:nvPr userDrawn="1"/>
        </p:nvSpPr>
        <p:spPr>
          <a:xfrm>
            <a:off x="0" y="1372046"/>
            <a:ext cx="12201525" cy="45719"/>
          </a:xfrm>
          <a:prstGeom prst="rect">
            <a:avLst/>
          </a:prstGeom>
          <a:solidFill>
            <a:srgbClr val="E4B45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612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0038" y="1771649"/>
            <a:ext cx="5605462" cy="40338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2670" y="1771650"/>
            <a:ext cx="5599294" cy="40338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9624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92D14D6-9647-4BF4-BA67-390372BD22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969737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5957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BA057B1-973A-4405-9BAD-209562622287}"/>
              </a:ext>
            </a:extLst>
          </p:cNvPr>
          <p:cNvGrpSpPr/>
          <p:nvPr userDrawn="1"/>
        </p:nvGrpSpPr>
        <p:grpSpPr>
          <a:xfrm>
            <a:off x="300038" y="1777874"/>
            <a:ext cx="11601449" cy="380342"/>
            <a:chOff x="300038" y="1777873"/>
            <a:chExt cx="11601449" cy="504001"/>
          </a:xfrm>
        </p:grpSpPr>
        <p:sp>
          <p:nvSpPr>
            <p:cNvPr id="5" name="Text Placeholder 2">
              <a:extLst>
                <a:ext uri="{FF2B5EF4-FFF2-40B4-BE49-F238E27FC236}">
                  <a16:creationId xmlns:a16="http://schemas.microsoft.com/office/drawing/2014/main" id="{EE999995-F900-45C2-8D07-604EF380B290}"/>
                </a:ext>
              </a:extLst>
            </p:cNvPr>
            <p:cNvSpPr txBox="1">
              <a:spLocks/>
            </p:cNvSpPr>
            <p:nvPr/>
          </p:nvSpPr>
          <p:spPr>
            <a:xfrm>
              <a:off x="530264" y="1777874"/>
              <a:ext cx="11361698" cy="504000"/>
            </a:xfrm>
            <a:prstGeom prst="rect">
              <a:avLst/>
            </a:prstGeom>
            <a:gradFill>
              <a:gsLst>
                <a:gs pos="0">
                  <a:schemeClr val="accent3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1200000" scaled="0"/>
            </a:gradFill>
          </p:spPr>
          <p:txBody>
            <a:bodyPr vert="horz" lIns="720000" tIns="0" rIns="0" bIns="0" anchor="ctr"/>
            <a:lstStyle>
              <a:lvl1pPr marL="0" indent="0" algn="l" defTabSz="457200" rtl="0" eaLnBrk="1" latinLnBrk="0" hangingPunct="1">
                <a:lnSpc>
                  <a:spcPct val="60000"/>
                </a:lnSpc>
                <a:spcBef>
                  <a:spcPct val="20000"/>
                </a:spcBef>
                <a:buFont typeface="Arial"/>
                <a:buNone/>
                <a:defRPr sz="1600" b="1" kern="1200">
                  <a:solidFill>
                    <a:schemeClr val="tx2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189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8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>
                <a:spcBef>
                  <a:spcPts val="0"/>
                </a:spcBef>
              </a:pPr>
              <a:r>
                <a:rPr lang="en-US" dirty="0">
                  <a:solidFill>
                    <a:schemeClr val="accent1"/>
                  </a:solidFill>
                </a:rPr>
                <a:t>Contents title goes here</a:t>
              </a:r>
            </a:p>
          </p:txBody>
        </p:sp>
        <p:sp>
          <p:nvSpPr>
            <p:cNvPr id="6" name="Text Placeholder 2">
              <a:extLst>
                <a:ext uri="{FF2B5EF4-FFF2-40B4-BE49-F238E27FC236}">
                  <a16:creationId xmlns:a16="http://schemas.microsoft.com/office/drawing/2014/main" id="{7EE25A01-5FE8-4DA2-B968-85603898A3B8}"/>
                </a:ext>
              </a:extLst>
            </p:cNvPr>
            <p:cNvSpPr txBox="1">
              <a:spLocks/>
            </p:cNvSpPr>
            <p:nvPr/>
          </p:nvSpPr>
          <p:spPr>
            <a:xfrm>
              <a:off x="300038" y="1777873"/>
              <a:ext cx="719137" cy="504000"/>
            </a:xfrm>
            <a:prstGeom prst="homePlate">
              <a:avLst>
                <a:gd name="adj" fmla="val 36894"/>
              </a:avLst>
            </a:prstGeom>
            <a:solidFill>
              <a:schemeClr val="accent3"/>
            </a:solidFill>
          </p:spPr>
          <p:txBody>
            <a:bodyPr vert="horz" anchor="ctr"/>
            <a:lstStyle>
              <a:lvl1pPr marL="0" indent="0" algn="l" defTabSz="457200" rtl="0" eaLnBrk="1" latinLnBrk="0" hangingPunct="1">
                <a:lnSpc>
                  <a:spcPct val="60000"/>
                </a:lnSpc>
                <a:spcBef>
                  <a:spcPct val="20000"/>
                </a:spcBef>
                <a:buFont typeface="Arial"/>
                <a:buNone/>
                <a:defRPr sz="1600" b="1" kern="1200">
                  <a:solidFill>
                    <a:schemeClr val="tx2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189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8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 algn="ctr">
                <a:spcBef>
                  <a:spcPts val="0"/>
                </a:spcBef>
              </a:pPr>
              <a:r>
                <a:rPr lang="en-US" sz="2000" dirty="0">
                  <a:solidFill>
                    <a:srgbClr val="FFFFFF"/>
                  </a:solidFill>
                </a:rPr>
                <a:t>XX</a:t>
              </a:r>
            </a:p>
          </p:txBody>
        </p:sp>
        <p:sp>
          <p:nvSpPr>
            <p:cNvPr id="7" name="Text Placeholder 2">
              <a:extLst>
                <a:ext uri="{FF2B5EF4-FFF2-40B4-BE49-F238E27FC236}">
                  <a16:creationId xmlns:a16="http://schemas.microsoft.com/office/drawing/2014/main" id="{E92C9D5C-E4AC-4BA6-9416-0DC7F27B6578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11039474" y="1777873"/>
              <a:ext cx="862013" cy="504000"/>
            </a:xfrm>
            <a:prstGeom prst="homePlate">
              <a:avLst>
                <a:gd name="adj" fmla="val 36894"/>
              </a:avLst>
            </a:prstGeom>
            <a:solidFill>
              <a:schemeClr val="accent1"/>
            </a:solidFill>
          </p:spPr>
          <p:txBody>
            <a:bodyPr vert="horz" anchor="ctr"/>
            <a:lstStyle>
              <a:lvl1pPr marL="0" indent="0" algn="l" defTabSz="457200" rtl="0" eaLnBrk="1" latinLnBrk="0" hangingPunct="1">
                <a:lnSpc>
                  <a:spcPct val="60000"/>
                </a:lnSpc>
                <a:spcBef>
                  <a:spcPct val="20000"/>
                </a:spcBef>
                <a:buFont typeface="Arial"/>
                <a:buNone/>
                <a:defRPr sz="1600" b="1" kern="1200">
                  <a:solidFill>
                    <a:schemeClr val="tx2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189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8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 algn="ctr">
                <a:spcBef>
                  <a:spcPts val="0"/>
                </a:spcBef>
              </a:pPr>
              <a:r>
                <a:rPr lang="en-US" sz="1600" b="0" dirty="0">
                  <a:solidFill>
                    <a:srgbClr val="FFFFFF"/>
                  </a:solidFill>
                </a:rPr>
                <a:t>XXX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AC3FE09-B7F3-4ECE-8C81-CC211904FDAD}"/>
              </a:ext>
            </a:extLst>
          </p:cNvPr>
          <p:cNvGrpSpPr/>
          <p:nvPr userDrawn="1"/>
        </p:nvGrpSpPr>
        <p:grpSpPr>
          <a:xfrm>
            <a:off x="300038" y="2245094"/>
            <a:ext cx="11601449" cy="380342"/>
            <a:chOff x="300038" y="1777873"/>
            <a:chExt cx="11601449" cy="504001"/>
          </a:xfrm>
        </p:grpSpPr>
        <p:sp>
          <p:nvSpPr>
            <p:cNvPr id="9" name="Text Placeholder 2">
              <a:extLst>
                <a:ext uri="{FF2B5EF4-FFF2-40B4-BE49-F238E27FC236}">
                  <a16:creationId xmlns:a16="http://schemas.microsoft.com/office/drawing/2014/main" id="{F5AE8899-A42B-49B3-A55A-59AB40E0BF3D}"/>
                </a:ext>
              </a:extLst>
            </p:cNvPr>
            <p:cNvSpPr txBox="1">
              <a:spLocks/>
            </p:cNvSpPr>
            <p:nvPr/>
          </p:nvSpPr>
          <p:spPr>
            <a:xfrm>
              <a:off x="530264" y="1777874"/>
              <a:ext cx="11361698" cy="504000"/>
            </a:xfrm>
            <a:prstGeom prst="rect">
              <a:avLst/>
            </a:prstGeom>
            <a:gradFill>
              <a:gsLst>
                <a:gs pos="0">
                  <a:schemeClr val="accent3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1200000" scaled="0"/>
            </a:gradFill>
          </p:spPr>
          <p:txBody>
            <a:bodyPr vert="horz" lIns="720000" tIns="0" rIns="0" bIns="0" anchor="ctr"/>
            <a:lstStyle>
              <a:lvl1pPr marL="0" indent="0" algn="l" defTabSz="457200" rtl="0" eaLnBrk="1" latinLnBrk="0" hangingPunct="1">
                <a:lnSpc>
                  <a:spcPct val="60000"/>
                </a:lnSpc>
                <a:spcBef>
                  <a:spcPct val="20000"/>
                </a:spcBef>
                <a:buFont typeface="Arial"/>
                <a:buNone/>
                <a:defRPr sz="1600" b="1" kern="1200">
                  <a:solidFill>
                    <a:schemeClr val="tx2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189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8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>
                <a:spcBef>
                  <a:spcPts val="0"/>
                </a:spcBef>
              </a:pPr>
              <a:r>
                <a:rPr lang="en-US" dirty="0">
                  <a:solidFill>
                    <a:schemeClr val="accent1"/>
                  </a:solidFill>
                </a:rPr>
                <a:t>Contents title goes here</a:t>
              </a:r>
            </a:p>
          </p:txBody>
        </p:sp>
        <p:sp>
          <p:nvSpPr>
            <p:cNvPr id="10" name="Text Placeholder 2">
              <a:extLst>
                <a:ext uri="{FF2B5EF4-FFF2-40B4-BE49-F238E27FC236}">
                  <a16:creationId xmlns:a16="http://schemas.microsoft.com/office/drawing/2014/main" id="{C83846C5-A348-4825-9EC6-65A9D5DBCFD4}"/>
                </a:ext>
              </a:extLst>
            </p:cNvPr>
            <p:cNvSpPr txBox="1">
              <a:spLocks/>
            </p:cNvSpPr>
            <p:nvPr/>
          </p:nvSpPr>
          <p:spPr>
            <a:xfrm>
              <a:off x="300038" y="1777873"/>
              <a:ext cx="719137" cy="504000"/>
            </a:xfrm>
            <a:prstGeom prst="homePlate">
              <a:avLst>
                <a:gd name="adj" fmla="val 36894"/>
              </a:avLst>
            </a:prstGeom>
            <a:solidFill>
              <a:schemeClr val="accent3"/>
            </a:solidFill>
          </p:spPr>
          <p:txBody>
            <a:bodyPr vert="horz" anchor="ctr"/>
            <a:lstStyle>
              <a:lvl1pPr marL="0" indent="0" algn="l" defTabSz="457200" rtl="0" eaLnBrk="1" latinLnBrk="0" hangingPunct="1">
                <a:lnSpc>
                  <a:spcPct val="60000"/>
                </a:lnSpc>
                <a:spcBef>
                  <a:spcPct val="20000"/>
                </a:spcBef>
                <a:buFont typeface="Arial"/>
                <a:buNone/>
                <a:defRPr sz="1600" b="1" kern="1200">
                  <a:solidFill>
                    <a:schemeClr val="tx2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189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8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 algn="ctr">
                <a:spcBef>
                  <a:spcPts val="0"/>
                </a:spcBef>
              </a:pPr>
              <a:r>
                <a:rPr lang="en-US" sz="2000" dirty="0">
                  <a:solidFill>
                    <a:srgbClr val="FFFFFF"/>
                  </a:solidFill>
                </a:rPr>
                <a:t>XX</a:t>
              </a:r>
            </a:p>
          </p:txBody>
        </p:sp>
        <p:sp>
          <p:nvSpPr>
            <p:cNvPr id="11" name="Text Placeholder 2">
              <a:extLst>
                <a:ext uri="{FF2B5EF4-FFF2-40B4-BE49-F238E27FC236}">
                  <a16:creationId xmlns:a16="http://schemas.microsoft.com/office/drawing/2014/main" id="{C0029D0F-C3B3-494E-B68D-D4EADD01E8F7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11039474" y="1777873"/>
              <a:ext cx="862013" cy="504000"/>
            </a:xfrm>
            <a:prstGeom prst="homePlate">
              <a:avLst>
                <a:gd name="adj" fmla="val 36894"/>
              </a:avLst>
            </a:prstGeom>
            <a:solidFill>
              <a:schemeClr val="accent1"/>
            </a:solidFill>
          </p:spPr>
          <p:txBody>
            <a:bodyPr vert="horz" anchor="ctr"/>
            <a:lstStyle>
              <a:lvl1pPr marL="0" indent="0" algn="l" defTabSz="457200" rtl="0" eaLnBrk="1" latinLnBrk="0" hangingPunct="1">
                <a:lnSpc>
                  <a:spcPct val="60000"/>
                </a:lnSpc>
                <a:spcBef>
                  <a:spcPct val="20000"/>
                </a:spcBef>
                <a:buFont typeface="Arial"/>
                <a:buNone/>
                <a:defRPr sz="1600" b="1" kern="1200">
                  <a:solidFill>
                    <a:schemeClr val="tx2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189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8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 algn="ctr">
                <a:spcBef>
                  <a:spcPts val="0"/>
                </a:spcBef>
              </a:pPr>
              <a:r>
                <a:rPr lang="en-US" sz="1600" b="0" dirty="0">
                  <a:solidFill>
                    <a:srgbClr val="FFFFFF"/>
                  </a:solidFill>
                </a:rPr>
                <a:t>XXX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FB55FEA-4587-4942-A150-D82219DB38AD}"/>
              </a:ext>
            </a:extLst>
          </p:cNvPr>
          <p:cNvGrpSpPr/>
          <p:nvPr userDrawn="1"/>
        </p:nvGrpSpPr>
        <p:grpSpPr>
          <a:xfrm>
            <a:off x="300038" y="2712314"/>
            <a:ext cx="11601449" cy="380342"/>
            <a:chOff x="300038" y="1777873"/>
            <a:chExt cx="11601449" cy="504001"/>
          </a:xfrm>
        </p:grpSpPr>
        <p:sp>
          <p:nvSpPr>
            <p:cNvPr id="13" name="Text Placeholder 2">
              <a:extLst>
                <a:ext uri="{FF2B5EF4-FFF2-40B4-BE49-F238E27FC236}">
                  <a16:creationId xmlns:a16="http://schemas.microsoft.com/office/drawing/2014/main" id="{07135308-CB18-4790-AAF0-64C6FF6F8744}"/>
                </a:ext>
              </a:extLst>
            </p:cNvPr>
            <p:cNvSpPr txBox="1">
              <a:spLocks/>
            </p:cNvSpPr>
            <p:nvPr/>
          </p:nvSpPr>
          <p:spPr>
            <a:xfrm>
              <a:off x="530264" y="1777874"/>
              <a:ext cx="11361698" cy="504000"/>
            </a:xfrm>
            <a:prstGeom prst="rect">
              <a:avLst/>
            </a:prstGeom>
            <a:gradFill>
              <a:gsLst>
                <a:gs pos="0">
                  <a:schemeClr val="accent3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1200000" scaled="0"/>
            </a:gradFill>
          </p:spPr>
          <p:txBody>
            <a:bodyPr vert="horz" lIns="720000" tIns="0" rIns="0" bIns="0" anchor="ctr"/>
            <a:lstStyle>
              <a:lvl1pPr marL="0" indent="0" algn="l" defTabSz="457200" rtl="0" eaLnBrk="1" latinLnBrk="0" hangingPunct="1">
                <a:lnSpc>
                  <a:spcPct val="60000"/>
                </a:lnSpc>
                <a:spcBef>
                  <a:spcPct val="20000"/>
                </a:spcBef>
                <a:buFont typeface="Arial"/>
                <a:buNone/>
                <a:defRPr sz="1600" b="1" kern="1200">
                  <a:solidFill>
                    <a:schemeClr val="tx2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189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8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>
                <a:spcBef>
                  <a:spcPts val="0"/>
                </a:spcBef>
              </a:pPr>
              <a:r>
                <a:rPr lang="en-US" dirty="0">
                  <a:solidFill>
                    <a:schemeClr val="accent1"/>
                  </a:solidFill>
                </a:rPr>
                <a:t>Contents title goes here</a:t>
              </a:r>
            </a:p>
          </p:txBody>
        </p:sp>
        <p:sp>
          <p:nvSpPr>
            <p:cNvPr id="14" name="Text Placeholder 2">
              <a:extLst>
                <a:ext uri="{FF2B5EF4-FFF2-40B4-BE49-F238E27FC236}">
                  <a16:creationId xmlns:a16="http://schemas.microsoft.com/office/drawing/2014/main" id="{7BA510C0-FB58-49B7-8290-BB533535A6BC}"/>
                </a:ext>
              </a:extLst>
            </p:cNvPr>
            <p:cNvSpPr txBox="1">
              <a:spLocks/>
            </p:cNvSpPr>
            <p:nvPr/>
          </p:nvSpPr>
          <p:spPr>
            <a:xfrm>
              <a:off x="300038" y="1777873"/>
              <a:ext cx="719137" cy="504000"/>
            </a:xfrm>
            <a:prstGeom prst="homePlate">
              <a:avLst>
                <a:gd name="adj" fmla="val 36894"/>
              </a:avLst>
            </a:prstGeom>
            <a:solidFill>
              <a:schemeClr val="accent3"/>
            </a:solidFill>
          </p:spPr>
          <p:txBody>
            <a:bodyPr vert="horz" anchor="ctr"/>
            <a:lstStyle>
              <a:lvl1pPr marL="0" indent="0" algn="l" defTabSz="457200" rtl="0" eaLnBrk="1" latinLnBrk="0" hangingPunct="1">
                <a:lnSpc>
                  <a:spcPct val="60000"/>
                </a:lnSpc>
                <a:spcBef>
                  <a:spcPct val="20000"/>
                </a:spcBef>
                <a:buFont typeface="Arial"/>
                <a:buNone/>
                <a:defRPr sz="1600" b="1" kern="1200">
                  <a:solidFill>
                    <a:schemeClr val="tx2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189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8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 algn="ctr">
                <a:spcBef>
                  <a:spcPts val="0"/>
                </a:spcBef>
              </a:pPr>
              <a:r>
                <a:rPr lang="en-US" sz="2000" dirty="0">
                  <a:solidFill>
                    <a:srgbClr val="FFFFFF"/>
                  </a:solidFill>
                </a:rPr>
                <a:t>XX</a:t>
              </a:r>
            </a:p>
          </p:txBody>
        </p:sp>
        <p:sp>
          <p:nvSpPr>
            <p:cNvPr id="15" name="Text Placeholder 2">
              <a:extLst>
                <a:ext uri="{FF2B5EF4-FFF2-40B4-BE49-F238E27FC236}">
                  <a16:creationId xmlns:a16="http://schemas.microsoft.com/office/drawing/2014/main" id="{61CDC097-E1FF-4187-9E90-187AC8D938FE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11039474" y="1777873"/>
              <a:ext cx="862013" cy="504000"/>
            </a:xfrm>
            <a:prstGeom prst="homePlate">
              <a:avLst>
                <a:gd name="adj" fmla="val 36894"/>
              </a:avLst>
            </a:prstGeom>
            <a:solidFill>
              <a:schemeClr val="accent1"/>
            </a:solidFill>
          </p:spPr>
          <p:txBody>
            <a:bodyPr vert="horz" anchor="ctr"/>
            <a:lstStyle>
              <a:lvl1pPr marL="0" indent="0" algn="l" defTabSz="457200" rtl="0" eaLnBrk="1" latinLnBrk="0" hangingPunct="1">
                <a:lnSpc>
                  <a:spcPct val="60000"/>
                </a:lnSpc>
                <a:spcBef>
                  <a:spcPct val="20000"/>
                </a:spcBef>
                <a:buFont typeface="Arial"/>
                <a:buNone/>
                <a:defRPr sz="1600" b="1" kern="1200">
                  <a:solidFill>
                    <a:schemeClr val="tx2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189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8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 algn="ctr">
                <a:spcBef>
                  <a:spcPts val="0"/>
                </a:spcBef>
              </a:pPr>
              <a:r>
                <a:rPr lang="en-US" sz="1600" b="0" dirty="0">
                  <a:solidFill>
                    <a:srgbClr val="FFFFFF"/>
                  </a:solidFill>
                </a:rPr>
                <a:t>XXX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84B795C-BD09-4DB6-936E-9D1A52366B1F}"/>
              </a:ext>
            </a:extLst>
          </p:cNvPr>
          <p:cNvGrpSpPr/>
          <p:nvPr userDrawn="1"/>
        </p:nvGrpSpPr>
        <p:grpSpPr>
          <a:xfrm>
            <a:off x="300038" y="3179534"/>
            <a:ext cx="11601449" cy="380342"/>
            <a:chOff x="300038" y="1777873"/>
            <a:chExt cx="11601449" cy="504001"/>
          </a:xfrm>
        </p:grpSpPr>
        <p:sp>
          <p:nvSpPr>
            <p:cNvPr id="17" name="Text Placeholder 2">
              <a:extLst>
                <a:ext uri="{FF2B5EF4-FFF2-40B4-BE49-F238E27FC236}">
                  <a16:creationId xmlns:a16="http://schemas.microsoft.com/office/drawing/2014/main" id="{DA87E941-D405-4012-85D5-3E3003A24252}"/>
                </a:ext>
              </a:extLst>
            </p:cNvPr>
            <p:cNvSpPr txBox="1">
              <a:spLocks/>
            </p:cNvSpPr>
            <p:nvPr/>
          </p:nvSpPr>
          <p:spPr>
            <a:xfrm>
              <a:off x="530264" y="1777874"/>
              <a:ext cx="11361698" cy="504000"/>
            </a:xfrm>
            <a:prstGeom prst="rect">
              <a:avLst/>
            </a:prstGeom>
            <a:gradFill>
              <a:gsLst>
                <a:gs pos="0">
                  <a:schemeClr val="accent3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1200000" scaled="0"/>
            </a:gradFill>
          </p:spPr>
          <p:txBody>
            <a:bodyPr vert="horz" lIns="720000" tIns="0" rIns="0" bIns="0" anchor="ctr"/>
            <a:lstStyle>
              <a:lvl1pPr marL="0" indent="0" algn="l" defTabSz="457200" rtl="0" eaLnBrk="1" latinLnBrk="0" hangingPunct="1">
                <a:lnSpc>
                  <a:spcPct val="60000"/>
                </a:lnSpc>
                <a:spcBef>
                  <a:spcPct val="20000"/>
                </a:spcBef>
                <a:buFont typeface="Arial"/>
                <a:buNone/>
                <a:defRPr sz="1600" b="1" kern="1200">
                  <a:solidFill>
                    <a:schemeClr val="tx2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189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8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>
                <a:spcBef>
                  <a:spcPts val="0"/>
                </a:spcBef>
              </a:pPr>
              <a:r>
                <a:rPr lang="en-US" dirty="0">
                  <a:solidFill>
                    <a:schemeClr val="accent1"/>
                  </a:solidFill>
                </a:rPr>
                <a:t>Contents title goes here</a:t>
              </a:r>
            </a:p>
          </p:txBody>
        </p:sp>
        <p:sp>
          <p:nvSpPr>
            <p:cNvPr id="18" name="Text Placeholder 2">
              <a:extLst>
                <a:ext uri="{FF2B5EF4-FFF2-40B4-BE49-F238E27FC236}">
                  <a16:creationId xmlns:a16="http://schemas.microsoft.com/office/drawing/2014/main" id="{4B96295C-9907-451E-91D5-9AEB9F80C6B2}"/>
                </a:ext>
              </a:extLst>
            </p:cNvPr>
            <p:cNvSpPr txBox="1">
              <a:spLocks/>
            </p:cNvSpPr>
            <p:nvPr/>
          </p:nvSpPr>
          <p:spPr>
            <a:xfrm>
              <a:off x="300038" y="1777873"/>
              <a:ext cx="719137" cy="504000"/>
            </a:xfrm>
            <a:prstGeom prst="homePlate">
              <a:avLst>
                <a:gd name="adj" fmla="val 36894"/>
              </a:avLst>
            </a:prstGeom>
            <a:solidFill>
              <a:schemeClr val="accent3"/>
            </a:solidFill>
          </p:spPr>
          <p:txBody>
            <a:bodyPr vert="horz" anchor="ctr"/>
            <a:lstStyle>
              <a:lvl1pPr marL="0" indent="0" algn="l" defTabSz="457200" rtl="0" eaLnBrk="1" latinLnBrk="0" hangingPunct="1">
                <a:lnSpc>
                  <a:spcPct val="60000"/>
                </a:lnSpc>
                <a:spcBef>
                  <a:spcPct val="20000"/>
                </a:spcBef>
                <a:buFont typeface="Arial"/>
                <a:buNone/>
                <a:defRPr sz="1600" b="1" kern="1200">
                  <a:solidFill>
                    <a:schemeClr val="tx2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189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8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 algn="ctr">
                <a:spcBef>
                  <a:spcPts val="0"/>
                </a:spcBef>
              </a:pPr>
              <a:r>
                <a:rPr lang="en-US" sz="2000" dirty="0">
                  <a:solidFill>
                    <a:srgbClr val="FFFFFF"/>
                  </a:solidFill>
                </a:rPr>
                <a:t>XX</a:t>
              </a:r>
            </a:p>
          </p:txBody>
        </p:sp>
        <p:sp>
          <p:nvSpPr>
            <p:cNvPr id="19" name="Text Placeholder 2">
              <a:extLst>
                <a:ext uri="{FF2B5EF4-FFF2-40B4-BE49-F238E27FC236}">
                  <a16:creationId xmlns:a16="http://schemas.microsoft.com/office/drawing/2014/main" id="{FC9C7635-1EE6-4F1F-8AAA-4DA7D9652B78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11039474" y="1777873"/>
              <a:ext cx="862013" cy="504000"/>
            </a:xfrm>
            <a:prstGeom prst="homePlate">
              <a:avLst>
                <a:gd name="adj" fmla="val 36894"/>
              </a:avLst>
            </a:prstGeom>
            <a:solidFill>
              <a:schemeClr val="accent1"/>
            </a:solidFill>
          </p:spPr>
          <p:txBody>
            <a:bodyPr vert="horz" anchor="ctr"/>
            <a:lstStyle>
              <a:lvl1pPr marL="0" indent="0" algn="l" defTabSz="457200" rtl="0" eaLnBrk="1" latinLnBrk="0" hangingPunct="1">
                <a:lnSpc>
                  <a:spcPct val="60000"/>
                </a:lnSpc>
                <a:spcBef>
                  <a:spcPct val="20000"/>
                </a:spcBef>
                <a:buFont typeface="Arial"/>
                <a:buNone/>
                <a:defRPr sz="1600" b="1" kern="1200">
                  <a:solidFill>
                    <a:schemeClr val="tx2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189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8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 algn="ctr">
                <a:spcBef>
                  <a:spcPts val="0"/>
                </a:spcBef>
              </a:pPr>
              <a:r>
                <a:rPr lang="en-US" sz="1600" b="0" dirty="0">
                  <a:solidFill>
                    <a:srgbClr val="FFFFFF"/>
                  </a:solidFill>
                </a:rPr>
                <a:t>XXX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006D62C-77E7-4C5A-80A9-D6AC5E9BDF31}"/>
              </a:ext>
            </a:extLst>
          </p:cNvPr>
          <p:cNvGrpSpPr/>
          <p:nvPr userDrawn="1"/>
        </p:nvGrpSpPr>
        <p:grpSpPr>
          <a:xfrm>
            <a:off x="300038" y="3646754"/>
            <a:ext cx="11601449" cy="380342"/>
            <a:chOff x="300038" y="1777873"/>
            <a:chExt cx="11601449" cy="504001"/>
          </a:xfrm>
        </p:grpSpPr>
        <p:sp>
          <p:nvSpPr>
            <p:cNvPr id="21" name="Text Placeholder 2">
              <a:extLst>
                <a:ext uri="{FF2B5EF4-FFF2-40B4-BE49-F238E27FC236}">
                  <a16:creationId xmlns:a16="http://schemas.microsoft.com/office/drawing/2014/main" id="{C760699B-E22A-45D5-8D1F-2FF31C31021D}"/>
                </a:ext>
              </a:extLst>
            </p:cNvPr>
            <p:cNvSpPr txBox="1">
              <a:spLocks/>
            </p:cNvSpPr>
            <p:nvPr/>
          </p:nvSpPr>
          <p:spPr>
            <a:xfrm>
              <a:off x="530264" y="1777874"/>
              <a:ext cx="11361698" cy="504000"/>
            </a:xfrm>
            <a:prstGeom prst="rect">
              <a:avLst/>
            </a:prstGeom>
            <a:gradFill>
              <a:gsLst>
                <a:gs pos="0">
                  <a:schemeClr val="accent3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1200000" scaled="0"/>
            </a:gradFill>
          </p:spPr>
          <p:txBody>
            <a:bodyPr vert="horz" lIns="720000" tIns="0" rIns="0" bIns="0" anchor="ctr"/>
            <a:lstStyle>
              <a:lvl1pPr marL="0" indent="0" algn="l" defTabSz="457200" rtl="0" eaLnBrk="1" latinLnBrk="0" hangingPunct="1">
                <a:lnSpc>
                  <a:spcPct val="60000"/>
                </a:lnSpc>
                <a:spcBef>
                  <a:spcPct val="20000"/>
                </a:spcBef>
                <a:buFont typeface="Arial"/>
                <a:buNone/>
                <a:defRPr sz="1600" b="1" kern="1200">
                  <a:solidFill>
                    <a:schemeClr val="tx2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189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8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>
                <a:spcBef>
                  <a:spcPts val="0"/>
                </a:spcBef>
              </a:pPr>
              <a:r>
                <a:rPr lang="en-US" dirty="0">
                  <a:solidFill>
                    <a:schemeClr val="accent1"/>
                  </a:solidFill>
                </a:rPr>
                <a:t>Contents title goes here</a:t>
              </a:r>
            </a:p>
          </p:txBody>
        </p:sp>
        <p:sp>
          <p:nvSpPr>
            <p:cNvPr id="22" name="Text Placeholder 2">
              <a:extLst>
                <a:ext uri="{FF2B5EF4-FFF2-40B4-BE49-F238E27FC236}">
                  <a16:creationId xmlns:a16="http://schemas.microsoft.com/office/drawing/2014/main" id="{AFA71851-A16C-464C-80FD-263EA835A26C}"/>
                </a:ext>
              </a:extLst>
            </p:cNvPr>
            <p:cNvSpPr txBox="1">
              <a:spLocks/>
            </p:cNvSpPr>
            <p:nvPr/>
          </p:nvSpPr>
          <p:spPr>
            <a:xfrm>
              <a:off x="300038" y="1777873"/>
              <a:ext cx="719137" cy="504000"/>
            </a:xfrm>
            <a:prstGeom prst="homePlate">
              <a:avLst>
                <a:gd name="adj" fmla="val 36894"/>
              </a:avLst>
            </a:prstGeom>
            <a:solidFill>
              <a:schemeClr val="accent3"/>
            </a:solidFill>
          </p:spPr>
          <p:txBody>
            <a:bodyPr vert="horz" anchor="ctr"/>
            <a:lstStyle>
              <a:lvl1pPr marL="0" indent="0" algn="l" defTabSz="457200" rtl="0" eaLnBrk="1" latinLnBrk="0" hangingPunct="1">
                <a:lnSpc>
                  <a:spcPct val="60000"/>
                </a:lnSpc>
                <a:spcBef>
                  <a:spcPct val="20000"/>
                </a:spcBef>
                <a:buFont typeface="Arial"/>
                <a:buNone/>
                <a:defRPr sz="1600" b="1" kern="1200">
                  <a:solidFill>
                    <a:schemeClr val="tx2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189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8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 algn="ctr">
                <a:spcBef>
                  <a:spcPts val="0"/>
                </a:spcBef>
              </a:pPr>
              <a:r>
                <a:rPr lang="en-US" sz="2000" dirty="0">
                  <a:solidFill>
                    <a:srgbClr val="FFFFFF"/>
                  </a:solidFill>
                </a:rPr>
                <a:t>XX</a:t>
              </a:r>
            </a:p>
          </p:txBody>
        </p:sp>
        <p:sp>
          <p:nvSpPr>
            <p:cNvPr id="23" name="Text Placeholder 2">
              <a:extLst>
                <a:ext uri="{FF2B5EF4-FFF2-40B4-BE49-F238E27FC236}">
                  <a16:creationId xmlns:a16="http://schemas.microsoft.com/office/drawing/2014/main" id="{C1CD32E3-7883-45CD-880F-9E05AE08EF21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11039474" y="1777873"/>
              <a:ext cx="862013" cy="504000"/>
            </a:xfrm>
            <a:prstGeom prst="homePlate">
              <a:avLst>
                <a:gd name="adj" fmla="val 36894"/>
              </a:avLst>
            </a:prstGeom>
            <a:solidFill>
              <a:schemeClr val="accent1"/>
            </a:solidFill>
          </p:spPr>
          <p:txBody>
            <a:bodyPr vert="horz" anchor="ctr"/>
            <a:lstStyle>
              <a:lvl1pPr marL="0" indent="0" algn="l" defTabSz="457200" rtl="0" eaLnBrk="1" latinLnBrk="0" hangingPunct="1">
                <a:lnSpc>
                  <a:spcPct val="60000"/>
                </a:lnSpc>
                <a:spcBef>
                  <a:spcPct val="20000"/>
                </a:spcBef>
                <a:buFont typeface="Arial"/>
                <a:buNone/>
                <a:defRPr sz="1600" b="1" kern="1200">
                  <a:solidFill>
                    <a:schemeClr val="tx2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189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8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 algn="ctr">
                <a:spcBef>
                  <a:spcPts val="0"/>
                </a:spcBef>
              </a:pPr>
              <a:r>
                <a:rPr lang="en-US" sz="1600" b="0" dirty="0">
                  <a:solidFill>
                    <a:srgbClr val="FFFFFF"/>
                  </a:solidFill>
                </a:rPr>
                <a:t>XXX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0B807ED-D25E-4D91-ACAA-9214E9855F74}"/>
              </a:ext>
            </a:extLst>
          </p:cNvPr>
          <p:cNvGrpSpPr/>
          <p:nvPr userDrawn="1"/>
        </p:nvGrpSpPr>
        <p:grpSpPr>
          <a:xfrm>
            <a:off x="300038" y="4113974"/>
            <a:ext cx="11601449" cy="380342"/>
            <a:chOff x="300038" y="1777873"/>
            <a:chExt cx="11601449" cy="504001"/>
          </a:xfrm>
        </p:grpSpPr>
        <p:sp>
          <p:nvSpPr>
            <p:cNvPr id="25" name="Text Placeholder 2">
              <a:extLst>
                <a:ext uri="{FF2B5EF4-FFF2-40B4-BE49-F238E27FC236}">
                  <a16:creationId xmlns:a16="http://schemas.microsoft.com/office/drawing/2014/main" id="{D6D897D7-1158-494C-9084-BBC7C2E4372E}"/>
                </a:ext>
              </a:extLst>
            </p:cNvPr>
            <p:cNvSpPr txBox="1">
              <a:spLocks/>
            </p:cNvSpPr>
            <p:nvPr/>
          </p:nvSpPr>
          <p:spPr>
            <a:xfrm>
              <a:off x="530264" y="1777874"/>
              <a:ext cx="11361698" cy="504000"/>
            </a:xfrm>
            <a:prstGeom prst="rect">
              <a:avLst/>
            </a:prstGeom>
            <a:gradFill>
              <a:gsLst>
                <a:gs pos="0">
                  <a:schemeClr val="accent3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1200000" scaled="0"/>
            </a:gradFill>
          </p:spPr>
          <p:txBody>
            <a:bodyPr vert="horz" lIns="720000" tIns="0" rIns="0" bIns="0" anchor="ctr"/>
            <a:lstStyle>
              <a:lvl1pPr marL="0" indent="0" algn="l" defTabSz="457200" rtl="0" eaLnBrk="1" latinLnBrk="0" hangingPunct="1">
                <a:lnSpc>
                  <a:spcPct val="60000"/>
                </a:lnSpc>
                <a:spcBef>
                  <a:spcPct val="20000"/>
                </a:spcBef>
                <a:buFont typeface="Arial"/>
                <a:buNone/>
                <a:defRPr sz="1600" b="1" kern="1200">
                  <a:solidFill>
                    <a:schemeClr val="tx2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189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8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>
                <a:spcBef>
                  <a:spcPts val="0"/>
                </a:spcBef>
              </a:pPr>
              <a:r>
                <a:rPr lang="en-US" dirty="0">
                  <a:solidFill>
                    <a:schemeClr val="accent1"/>
                  </a:solidFill>
                </a:rPr>
                <a:t>Contents title goes here</a:t>
              </a:r>
            </a:p>
          </p:txBody>
        </p:sp>
        <p:sp>
          <p:nvSpPr>
            <p:cNvPr id="26" name="Text Placeholder 2">
              <a:extLst>
                <a:ext uri="{FF2B5EF4-FFF2-40B4-BE49-F238E27FC236}">
                  <a16:creationId xmlns:a16="http://schemas.microsoft.com/office/drawing/2014/main" id="{9EA2D972-3DE6-4CAB-B560-A5DD0367A022}"/>
                </a:ext>
              </a:extLst>
            </p:cNvPr>
            <p:cNvSpPr txBox="1">
              <a:spLocks/>
            </p:cNvSpPr>
            <p:nvPr/>
          </p:nvSpPr>
          <p:spPr>
            <a:xfrm>
              <a:off x="300038" y="1777873"/>
              <a:ext cx="719137" cy="504000"/>
            </a:xfrm>
            <a:prstGeom prst="homePlate">
              <a:avLst>
                <a:gd name="adj" fmla="val 36894"/>
              </a:avLst>
            </a:prstGeom>
            <a:solidFill>
              <a:schemeClr val="accent3"/>
            </a:solidFill>
          </p:spPr>
          <p:txBody>
            <a:bodyPr vert="horz" anchor="ctr"/>
            <a:lstStyle>
              <a:lvl1pPr marL="0" indent="0" algn="l" defTabSz="457200" rtl="0" eaLnBrk="1" latinLnBrk="0" hangingPunct="1">
                <a:lnSpc>
                  <a:spcPct val="60000"/>
                </a:lnSpc>
                <a:spcBef>
                  <a:spcPct val="20000"/>
                </a:spcBef>
                <a:buFont typeface="Arial"/>
                <a:buNone/>
                <a:defRPr sz="1600" b="1" kern="1200">
                  <a:solidFill>
                    <a:schemeClr val="tx2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189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8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 algn="ctr">
                <a:spcBef>
                  <a:spcPts val="0"/>
                </a:spcBef>
              </a:pPr>
              <a:r>
                <a:rPr lang="en-US" sz="2000" dirty="0">
                  <a:solidFill>
                    <a:srgbClr val="FFFFFF"/>
                  </a:solidFill>
                </a:rPr>
                <a:t>XX</a:t>
              </a:r>
            </a:p>
          </p:txBody>
        </p:sp>
        <p:sp>
          <p:nvSpPr>
            <p:cNvPr id="27" name="Text Placeholder 2">
              <a:extLst>
                <a:ext uri="{FF2B5EF4-FFF2-40B4-BE49-F238E27FC236}">
                  <a16:creationId xmlns:a16="http://schemas.microsoft.com/office/drawing/2014/main" id="{3FF011D1-273E-4C9E-B68E-940883E88F04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11039474" y="1777873"/>
              <a:ext cx="862013" cy="504000"/>
            </a:xfrm>
            <a:prstGeom prst="homePlate">
              <a:avLst>
                <a:gd name="adj" fmla="val 36894"/>
              </a:avLst>
            </a:prstGeom>
            <a:solidFill>
              <a:schemeClr val="accent1"/>
            </a:solidFill>
          </p:spPr>
          <p:txBody>
            <a:bodyPr vert="horz" anchor="ctr"/>
            <a:lstStyle>
              <a:lvl1pPr marL="0" indent="0" algn="l" defTabSz="457200" rtl="0" eaLnBrk="1" latinLnBrk="0" hangingPunct="1">
                <a:lnSpc>
                  <a:spcPct val="60000"/>
                </a:lnSpc>
                <a:spcBef>
                  <a:spcPct val="20000"/>
                </a:spcBef>
                <a:buFont typeface="Arial"/>
                <a:buNone/>
                <a:defRPr sz="1600" b="1" kern="1200">
                  <a:solidFill>
                    <a:schemeClr val="tx2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189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8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 algn="ctr">
                <a:spcBef>
                  <a:spcPts val="0"/>
                </a:spcBef>
              </a:pPr>
              <a:r>
                <a:rPr lang="en-US" sz="1600" b="0" dirty="0">
                  <a:solidFill>
                    <a:srgbClr val="FFFFFF"/>
                  </a:solidFill>
                </a:rPr>
                <a:t>XXX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0C35B7A-E2E6-4DB8-9948-430C468581D5}"/>
              </a:ext>
            </a:extLst>
          </p:cNvPr>
          <p:cNvGrpSpPr/>
          <p:nvPr userDrawn="1"/>
        </p:nvGrpSpPr>
        <p:grpSpPr>
          <a:xfrm>
            <a:off x="300038" y="4581194"/>
            <a:ext cx="11601449" cy="380342"/>
            <a:chOff x="300038" y="1777873"/>
            <a:chExt cx="11601449" cy="504001"/>
          </a:xfrm>
        </p:grpSpPr>
        <p:sp>
          <p:nvSpPr>
            <p:cNvPr id="29" name="Text Placeholder 2">
              <a:extLst>
                <a:ext uri="{FF2B5EF4-FFF2-40B4-BE49-F238E27FC236}">
                  <a16:creationId xmlns:a16="http://schemas.microsoft.com/office/drawing/2014/main" id="{54481024-4490-435A-88EF-B37ED9892667}"/>
                </a:ext>
              </a:extLst>
            </p:cNvPr>
            <p:cNvSpPr txBox="1">
              <a:spLocks/>
            </p:cNvSpPr>
            <p:nvPr/>
          </p:nvSpPr>
          <p:spPr>
            <a:xfrm>
              <a:off x="530264" y="1777874"/>
              <a:ext cx="11361698" cy="504000"/>
            </a:xfrm>
            <a:prstGeom prst="rect">
              <a:avLst/>
            </a:prstGeom>
            <a:gradFill>
              <a:gsLst>
                <a:gs pos="0">
                  <a:schemeClr val="accent3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1200000" scaled="0"/>
            </a:gradFill>
          </p:spPr>
          <p:txBody>
            <a:bodyPr vert="horz" lIns="720000" tIns="0" rIns="0" bIns="0" anchor="ctr"/>
            <a:lstStyle>
              <a:lvl1pPr marL="0" indent="0" algn="l" defTabSz="457200" rtl="0" eaLnBrk="1" latinLnBrk="0" hangingPunct="1">
                <a:lnSpc>
                  <a:spcPct val="60000"/>
                </a:lnSpc>
                <a:spcBef>
                  <a:spcPct val="20000"/>
                </a:spcBef>
                <a:buFont typeface="Arial"/>
                <a:buNone/>
                <a:defRPr sz="1600" b="1" kern="1200">
                  <a:solidFill>
                    <a:schemeClr val="tx2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189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8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>
                <a:spcBef>
                  <a:spcPts val="0"/>
                </a:spcBef>
              </a:pPr>
              <a:r>
                <a:rPr lang="en-US" dirty="0">
                  <a:solidFill>
                    <a:schemeClr val="accent1"/>
                  </a:solidFill>
                </a:rPr>
                <a:t>Contents title goes here</a:t>
              </a:r>
            </a:p>
          </p:txBody>
        </p:sp>
        <p:sp>
          <p:nvSpPr>
            <p:cNvPr id="30" name="Text Placeholder 2">
              <a:extLst>
                <a:ext uri="{FF2B5EF4-FFF2-40B4-BE49-F238E27FC236}">
                  <a16:creationId xmlns:a16="http://schemas.microsoft.com/office/drawing/2014/main" id="{3E4A68A9-E682-4A2C-9190-2064AD6F7E0C}"/>
                </a:ext>
              </a:extLst>
            </p:cNvPr>
            <p:cNvSpPr txBox="1">
              <a:spLocks/>
            </p:cNvSpPr>
            <p:nvPr/>
          </p:nvSpPr>
          <p:spPr>
            <a:xfrm>
              <a:off x="300038" y="1777873"/>
              <a:ext cx="719137" cy="504000"/>
            </a:xfrm>
            <a:prstGeom prst="homePlate">
              <a:avLst>
                <a:gd name="adj" fmla="val 36894"/>
              </a:avLst>
            </a:prstGeom>
            <a:solidFill>
              <a:schemeClr val="accent3"/>
            </a:solidFill>
          </p:spPr>
          <p:txBody>
            <a:bodyPr vert="horz" anchor="ctr"/>
            <a:lstStyle>
              <a:lvl1pPr marL="0" indent="0" algn="l" defTabSz="457200" rtl="0" eaLnBrk="1" latinLnBrk="0" hangingPunct="1">
                <a:lnSpc>
                  <a:spcPct val="60000"/>
                </a:lnSpc>
                <a:spcBef>
                  <a:spcPct val="20000"/>
                </a:spcBef>
                <a:buFont typeface="Arial"/>
                <a:buNone/>
                <a:defRPr sz="1600" b="1" kern="1200">
                  <a:solidFill>
                    <a:schemeClr val="tx2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189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8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 algn="ctr">
                <a:spcBef>
                  <a:spcPts val="0"/>
                </a:spcBef>
              </a:pPr>
              <a:r>
                <a:rPr lang="en-US" sz="2000" dirty="0">
                  <a:solidFill>
                    <a:srgbClr val="FFFFFF"/>
                  </a:solidFill>
                </a:rPr>
                <a:t>XX</a:t>
              </a:r>
            </a:p>
          </p:txBody>
        </p:sp>
        <p:sp>
          <p:nvSpPr>
            <p:cNvPr id="31" name="Text Placeholder 2">
              <a:extLst>
                <a:ext uri="{FF2B5EF4-FFF2-40B4-BE49-F238E27FC236}">
                  <a16:creationId xmlns:a16="http://schemas.microsoft.com/office/drawing/2014/main" id="{228A4839-6D09-480C-BF98-37C3972522E2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11039474" y="1777873"/>
              <a:ext cx="862013" cy="504000"/>
            </a:xfrm>
            <a:prstGeom prst="homePlate">
              <a:avLst>
                <a:gd name="adj" fmla="val 36894"/>
              </a:avLst>
            </a:prstGeom>
            <a:solidFill>
              <a:schemeClr val="accent1"/>
            </a:solidFill>
          </p:spPr>
          <p:txBody>
            <a:bodyPr vert="horz" anchor="ctr"/>
            <a:lstStyle>
              <a:lvl1pPr marL="0" indent="0" algn="l" defTabSz="457200" rtl="0" eaLnBrk="1" latinLnBrk="0" hangingPunct="1">
                <a:lnSpc>
                  <a:spcPct val="60000"/>
                </a:lnSpc>
                <a:spcBef>
                  <a:spcPct val="20000"/>
                </a:spcBef>
                <a:buFont typeface="Arial"/>
                <a:buNone/>
                <a:defRPr sz="1600" b="1" kern="1200">
                  <a:solidFill>
                    <a:schemeClr val="tx2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189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8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 algn="ctr">
                <a:spcBef>
                  <a:spcPts val="0"/>
                </a:spcBef>
              </a:pPr>
              <a:r>
                <a:rPr lang="en-US" sz="1600" b="0" dirty="0">
                  <a:solidFill>
                    <a:srgbClr val="FFFFFF"/>
                  </a:solidFill>
                </a:rPr>
                <a:t>XXX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875821C-D25C-4A85-9E5A-DA4E4A580FA6}"/>
              </a:ext>
            </a:extLst>
          </p:cNvPr>
          <p:cNvGrpSpPr/>
          <p:nvPr userDrawn="1"/>
        </p:nvGrpSpPr>
        <p:grpSpPr>
          <a:xfrm>
            <a:off x="300038" y="5048414"/>
            <a:ext cx="11601449" cy="380342"/>
            <a:chOff x="300038" y="1777873"/>
            <a:chExt cx="11601449" cy="504001"/>
          </a:xfrm>
        </p:grpSpPr>
        <p:sp>
          <p:nvSpPr>
            <p:cNvPr id="33" name="Text Placeholder 2">
              <a:extLst>
                <a:ext uri="{FF2B5EF4-FFF2-40B4-BE49-F238E27FC236}">
                  <a16:creationId xmlns:a16="http://schemas.microsoft.com/office/drawing/2014/main" id="{001E8822-1A19-4107-B9C5-BDC405A9CC27}"/>
                </a:ext>
              </a:extLst>
            </p:cNvPr>
            <p:cNvSpPr txBox="1">
              <a:spLocks/>
            </p:cNvSpPr>
            <p:nvPr/>
          </p:nvSpPr>
          <p:spPr>
            <a:xfrm>
              <a:off x="530264" y="1777874"/>
              <a:ext cx="11361698" cy="504000"/>
            </a:xfrm>
            <a:prstGeom prst="rect">
              <a:avLst/>
            </a:prstGeom>
            <a:gradFill>
              <a:gsLst>
                <a:gs pos="0">
                  <a:schemeClr val="accent3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1200000" scaled="0"/>
            </a:gradFill>
          </p:spPr>
          <p:txBody>
            <a:bodyPr vert="horz" lIns="720000" tIns="0" rIns="0" bIns="0" anchor="ctr"/>
            <a:lstStyle>
              <a:lvl1pPr marL="0" indent="0" algn="l" defTabSz="457200" rtl="0" eaLnBrk="1" latinLnBrk="0" hangingPunct="1">
                <a:lnSpc>
                  <a:spcPct val="60000"/>
                </a:lnSpc>
                <a:spcBef>
                  <a:spcPct val="20000"/>
                </a:spcBef>
                <a:buFont typeface="Arial"/>
                <a:buNone/>
                <a:defRPr sz="1600" b="1" kern="1200">
                  <a:solidFill>
                    <a:schemeClr val="tx2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189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8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>
                <a:spcBef>
                  <a:spcPts val="0"/>
                </a:spcBef>
              </a:pPr>
              <a:r>
                <a:rPr lang="en-US" dirty="0">
                  <a:solidFill>
                    <a:schemeClr val="accent1"/>
                  </a:solidFill>
                </a:rPr>
                <a:t>Contents title goes here</a:t>
              </a:r>
            </a:p>
          </p:txBody>
        </p:sp>
        <p:sp>
          <p:nvSpPr>
            <p:cNvPr id="34" name="Text Placeholder 2">
              <a:extLst>
                <a:ext uri="{FF2B5EF4-FFF2-40B4-BE49-F238E27FC236}">
                  <a16:creationId xmlns:a16="http://schemas.microsoft.com/office/drawing/2014/main" id="{E43FF40A-C9A2-475E-AEB9-3227F6AFA895}"/>
                </a:ext>
              </a:extLst>
            </p:cNvPr>
            <p:cNvSpPr txBox="1">
              <a:spLocks/>
            </p:cNvSpPr>
            <p:nvPr/>
          </p:nvSpPr>
          <p:spPr>
            <a:xfrm>
              <a:off x="300038" y="1777873"/>
              <a:ext cx="719137" cy="504000"/>
            </a:xfrm>
            <a:prstGeom prst="homePlate">
              <a:avLst>
                <a:gd name="adj" fmla="val 36894"/>
              </a:avLst>
            </a:prstGeom>
            <a:solidFill>
              <a:schemeClr val="accent3"/>
            </a:solidFill>
          </p:spPr>
          <p:txBody>
            <a:bodyPr vert="horz" anchor="ctr"/>
            <a:lstStyle>
              <a:lvl1pPr marL="0" indent="0" algn="l" defTabSz="457200" rtl="0" eaLnBrk="1" latinLnBrk="0" hangingPunct="1">
                <a:lnSpc>
                  <a:spcPct val="60000"/>
                </a:lnSpc>
                <a:spcBef>
                  <a:spcPct val="20000"/>
                </a:spcBef>
                <a:buFont typeface="Arial"/>
                <a:buNone/>
                <a:defRPr sz="1600" b="1" kern="1200">
                  <a:solidFill>
                    <a:schemeClr val="tx2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189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8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 algn="ctr">
                <a:spcBef>
                  <a:spcPts val="0"/>
                </a:spcBef>
              </a:pPr>
              <a:r>
                <a:rPr lang="en-US" sz="2000" dirty="0">
                  <a:solidFill>
                    <a:srgbClr val="FFFFFF"/>
                  </a:solidFill>
                </a:rPr>
                <a:t>XX</a:t>
              </a:r>
            </a:p>
          </p:txBody>
        </p:sp>
        <p:sp>
          <p:nvSpPr>
            <p:cNvPr id="35" name="Text Placeholder 2">
              <a:extLst>
                <a:ext uri="{FF2B5EF4-FFF2-40B4-BE49-F238E27FC236}">
                  <a16:creationId xmlns:a16="http://schemas.microsoft.com/office/drawing/2014/main" id="{77C1E8D0-3A6E-48B4-9A1A-957E65EA7428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11039474" y="1777873"/>
              <a:ext cx="862013" cy="504000"/>
            </a:xfrm>
            <a:prstGeom prst="homePlate">
              <a:avLst>
                <a:gd name="adj" fmla="val 36894"/>
              </a:avLst>
            </a:prstGeom>
            <a:solidFill>
              <a:schemeClr val="accent1"/>
            </a:solidFill>
          </p:spPr>
          <p:txBody>
            <a:bodyPr vert="horz" anchor="ctr"/>
            <a:lstStyle>
              <a:lvl1pPr marL="0" indent="0" algn="l" defTabSz="457200" rtl="0" eaLnBrk="1" latinLnBrk="0" hangingPunct="1">
                <a:lnSpc>
                  <a:spcPct val="60000"/>
                </a:lnSpc>
                <a:spcBef>
                  <a:spcPct val="20000"/>
                </a:spcBef>
                <a:buFont typeface="Arial"/>
                <a:buNone/>
                <a:defRPr sz="1600" b="1" kern="1200">
                  <a:solidFill>
                    <a:schemeClr val="tx2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189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8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 algn="ctr">
                <a:spcBef>
                  <a:spcPts val="0"/>
                </a:spcBef>
              </a:pPr>
              <a:r>
                <a:rPr lang="en-US" sz="1600" b="0" dirty="0">
                  <a:solidFill>
                    <a:srgbClr val="FFFFFF"/>
                  </a:solidFill>
                </a:rPr>
                <a:t>XXX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F42304C-1D9A-4C59-A875-FFC35D6F77C9}"/>
              </a:ext>
            </a:extLst>
          </p:cNvPr>
          <p:cNvGrpSpPr/>
          <p:nvPr userDrawn="1"/>
        </p:nvGrpSpPr>
        <p:grpSpPr>
          <a:xfrm>
            <a:off x="300038" y="5515634"/>
            <a:ext cx="11601449" cy="380342"/>
            <a:chOff x="300038" y="1777873"/>
            <a:chExt cx="11601449" cy="504001"/>
          </a:xfrm>
        </p:grpSpPr>
        <p:sp>
          <p:nvSpPr>
            <p:cNvPr id="37" name="Text Placeholder 2">
              <a:extLst>
                <a:ext uri="{FF2B5EF4-FFF2-40B4-BE49-F238E27FC236}">
                  <a16:creationId xmlns:a16="http://schemas.microsoft.com/office/drawing/2014/main" id="{346B6A5A-708B-4360-AB59-A62E43BE93BA}"/>
                </a:ext>
              </a:extLst>
            </p:cNvPr>
            <p:cNvSpPr txBox="1">
              <a:spLocks/>
            </p:cNvSpPr>
            <p:nvPr/>
          </p:nvSpPr>
          <p:spPr>
            <a:xfrm>
              <a:off x="530264" y="1777874"/>
              <a:ext cx="11361698" cy="504000"/>
            </a:xfrm>
            <a:prstGeom prst="rect">
              <a:avLst/>
            </a:prstGeom>
            <a:gradFill>
              <a:gsLst>
                <a:gs pos="0">
                  <a:schemeClr val="accent3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1200000" scaled="0"/>
            </a:gradFill>
          </p:spPr>
          <p:txBody>
            <a:bodyPr vert="horz" lIns="720000" tIns="0" rIns="0" bIns="0" anchor="ctr"/>
            <a:lstStyle>
              <a:lvl1pPr marL="0" indent="0" algn="l" defTabSz="457200" rtl="0" eaLnBrk="1" latinLnBrk="0" hangingPunct="1">
                <a:lnSpc>
                  <a:spcPct val="60000"/>
                </a:lnSpc>
                <a:spcBef>
                  <a:spcPct val="20000"/>
                </a:spcBef>
                <a:buFont typeface="Arial"/>
                <a:buNone/>
                <a:defRPr sz="1600" b="1" kern="1200">
                  <a:solidFill>
                    <a:schemeClr val="tx2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189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8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>
                <a:spcBef>
                  <a:spcPts val="0"/>
                </a:spcBef>
              </a:pPr>
              <a:r>
                <a:rPr lang="en-US" dirty="0">
                  <a:solidFill>
                    <a:schemeClr val="accent1"/>
                  </a:solidFill>
                </a:rPr>
                <a:t>Contents title goes here</a:t>
              </a:r>
            </a:p>
          </p:txBody>
        </p:sp>
        <p:sp>
          <p:nvSpPr>
            <p:cNvPr id="38" name="Text Placeholder 2">
              <a:extLst>
                <a:ext uri="{FF2B5EF4-FFF2-40B4-BE49-F238E27FC236}">
                  <a16:creationId xmlns:a16="http://schemas.microsoft.com/office/drawing/2014/main" id="{5E6EB636-871D-4F57-918E-A5BA5BA087D4}"/>
                </a:ext>
              </a:extLst>
            </p:cNvPr>
            <p:cNvSpPr txBox="1">
              <a:spLocks/>
            </p:cNvSpPr>
            <p:nvPr/>
          </p:nvSpPr>
          <p:spPr>
            <a:xfrm>
              <a:off x="300038" y="1777873"/>
              <a:ext cx="719137" cy="504000"/>
            </a:xfrm>
            <a:prstGeom prst="homePlate">
              <a:avLst>
                <a:gd name="adj" fmla="val 36894"/>
              </a:avLst>
            </a:prstGeom>
            <a:solidFill>
              <a:schemeClr val="accent3"/>
            </a:solidFill>
          </p:spPr>
          <p:txBody>
            <a:bodyPr vert="horz" anchor="ctr"/>
            <a:lstStyle>
              <a:lvl1pPr marL="0" indent="0" algn="l" defTabSz="457200" rtl="0" eaLnBrk="1" latinLnBrk="0" hangingPunct="1">
                <a:lnSpc>
                  <a:spcPct val="60000"/>
                </a:lnSpc>
                <a:spcBef>
                  <a:spcPct val="20000"/>
                </a:spcBef>
                <a:buFont typeface="Arial"/>
                <a:buNone/>
                <a:defRPr sz="1600" b="1" kern="1200">
                  <a:solidFill>
                    <a:schemeClr val="tx2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189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8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 algn="ctr">
                <a:spcBef>
                  <a:spcPts val="0"/>
                </a:spcBef>
              </a:pPr>
              <a:r>
                <a:rPr lang="en-US" sz="2000" dirty="0">
                  <a:solidFill>
                    <a:srgbClr val="FFFFFF"/>
                  </a:solidFill>
                </a:rPr>
                <a:t>XX</a:t>
              </a:r>
            </a:p>
          </p:txBody>
        </p:sp>
        <p:sp>
          <p:nvSpPr>
            <p:cNvPr id="39" name="Text Placeholder 2">
              <a:extLst>
                <a:ext uri="{FF2B5EF4-FFF2-40B4-BE49-F238E27FC236}">
                  <a16:creationId xmlns:a16="http://schemas.microsoft.com/office/drawing/2014/main" id="{DFEE0168-DB0D-462B-817E-E364311209DB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11039474" y="1777873"/>
              <a:ext cx="862013" cy="504000"/>
            </a:xfrm>
            <a:prstGeom prst="homePlate">
              <a:avLst>
                <a:gd name="adj" fmla="val 36894"/>
              </a:avLst>
            </a:prstGeom>
            <a:solidFill>
              <a:schemeClr val="accent1"/>
            </a:solidFill>
          </p:spPr>
          <p:txBody>
            <a:bodyPr vert="horz" anchor="ctr"/>
            <a:lstStyle>
              <a:lvl1pPr marL="0" indent="0" algn="l" defTabSz="457200" rtl="0" eaLnBrk="1" latinLnBrk="0" hangingPunct="1">
                <a:lnSpc>
                  <a:spcPct val="60000"/>
                </a:lnSpc>
                <a:spcBef>
                  <a:spcPct val="20000"/>
                </a:spcBef>
                <a:buFont typeface="Arial"/>
                <a:buNone/>
                <a:defRPr sz="1600" b="1" kern="1200">
                  <a:solidFill>
                    <a:schemeClr val="tx2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189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8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 algn="ctr">
                <a:spcBef>
                  <a:spcPts val="0"/>
                </a:spcBef>
              </a:pPr>
              <a:r>
                <a:rPr lang="en-US" sz="1600" b="0" dirty="0">
                  <a:solidFill>
                    <a:srgbClr val="FFFFFF"/>
                  </a:solidFill>
                </a:rPr>
                <a:t>XXX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808732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BA057B1-973A-4405-9BAD-209562622287}"/>
              </a:ext>
            </a:extLst>
          </p:cNvPr>
          <p:cNvGrpSpPr/>
          <p:nvPr userDrawn="1"/>
        </p:nvGrpSpPr>
        <p:grpSpPr>
          <a:xfrm>
            <a:off x="300038" y="1777873"/>
            <a:ext cx="11601449" cy="504001"/>
            <a:chOff x="300038" y="1777873"/>
            <a:chExt cx="11601449" cy="504001"/>
          </a:xfrm>
        </p:grpSpPr>
        <p:sp>
          <p:nvSpPr>
            <p:cNvPr id="5" name="Text Placeholder 2">
              <a:extLst>
                <a:ext uri="{FF2B5EF4-FFF2-40B4-BE49-F238E27FC236}">
                  <a16:creationId xmlns:a16="http://schemas.microsoft.com/office/drawing/2014/main" id="{EE999995-F900-45C2-8D07-604EF380B290}"/>
                </a:ext>
              </a:extLst>
            </p:cNvPr>
            <p:cNvSpPr txBox="1">
              <a:spLocks/>
            </p:cNvSpPr>
            <p:nvPr/>
          </p:nvSpPr>
          <p:spPr>
            <a:xfrm>
              <a:off x="530264" y="1777874"/>
              <a:ext cx="11361698" cy="504000"/>
            </a:xfrm>
            <a:prstGeom prst="rect">
              <a:avLst/>
            </a:prstGeom>
            <a:gradFill>
              <a:gsLst>
                <a:gs pos="0">
                  <a:schemeClr val="accent3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1200000" scaled="0"/>
            </a:gradFill>
          </p:spPr>
          <p:txBody>
            <a:bodyPr vert="horz" lIns="720000" tIns="0" rIns="0" bIns="0" anchor="ctr"/>
            <a:lstStyle>
              <a:lvl1pPr marL="0" indent="0" algn="l" defTabSz="457200" rtl="0" eaLnBrk="1" latinLnBrk="0" hangingPunct="1">
                <a:lnSpc>
                  <a:spcPct val="60000"/>
                </a:lnSpc>
                <a:spcBef>
                  <a:spcPct val="20000"/>
                </a:spcBef>
                <a:buFont typeface="Arial"/>
                <a:buNone/>
                <a:defRPr sz="1600" b="1" kern="1200">
                  <a:solidFill>
                    <a:schemeClr val="tx2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189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8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>
                <a:spcBef>
                  <a:spcPts val="0"/>
                </a:spcBef>
              </a:pPr>
              <a:r>
                <a:rPr lang="en-US" sz="2000" dirty="0">
                  <a:solidFill>
                    <a:schemeClr val="accent1"/>
                  </a:solidFill>
                </a:rPr>
                <a:t>Contents title goes here</a:t>
              </a:r>
            </a:p>
          </p:txBody>
        </p:sp>
        <p:sp>
          <p:nvSpPr>
            <p:cNvPr id="6" name="Text Placeholder 2">
              <a:extLst>
                <a:ext uri="{FF2B5EF4-FFF2-40B4-BE49-F238E27FC236}">
                  <a16:creationId xmlns:a16="http://schemas.microsoft.com/office/drawing/2014/main" id="{7EE25A01-5FE8-4DA2-B968-85603898A3B8}"/>
                </a:ext>
              </a:extLst>
            </p:cNvPr>
            <p:cNvSpPr txBox="1">
              <a:spLocks/>
            </p:cNvSpPr>
            <p:nvPr/>
          </p:nvSpPr>
          <p:spPr>
            <a:xfrm>
              <a:off x="300038" y="1777873"/>
              <a:ext cx="719137" cy="504000"/>
            </a:xfrm>
            <a:prstGeom prst="homePlate">
              <a:avLst>
                <a:gd name="adj" fmla="val 36894"/>
              </a:avLst>
            </a:prstGeom>
            <a:solidFill>
              <a:schemeClr val="accent3"/>
            </a:solidFill>
          </p:spPr>
          <p:txBody>
            <a:bodyPr vert="horz" anchor="ctr"/>
            <a:lstStyle>
              <a:lvl1pPr marL="0" indent="0" algn="l" defTabSz="457200" rtl="0" eaLnBrk="1" latinLnBrk="0" hangingPunct="1">
                <a:lnSpc>
                  <a:spcPct val="60000"/>
                </a:lnSpc>
                <a:spcBef>
                  <a:spcPct val="20000"/>
                </a:spcBef>
                <a:buFont typeface="Arial"/>
                <a:buNone/>
                <a:defRPr sz="1600" b="1" kern="1200">
                  <a:solidFill>
                    <a:schemeClr val="tx2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189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8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 algn="ctr">
                <a:spcBef>
                  <a:spcPts val="0"/>
                </a:spcBef>
              </a:pPr>
              <a:r>
                <a:rPr lang="en-US" sz="2400" dirty="0">
                  <a:solidFill>
                    <a:srgbClr val="FFFFFF"/>
                  </a:solidFill>
                </a:rPr>
                <a:t>XX</a:t>
              </a:r>
            </a:p>
          </p:txBody>
        </p:sp>
        <p:sp>
          <p:nvSpPr>
            <p:cNvPr id="7" name="Text Placeholder 2">
              <a:extLst>
                <a:ext uri="{FF2B5EF4-FFF2-40B4-BE49-F238E27FC236}">
                  <a16:creationId xmlns:a16="http://schemas.microsoft.com/office/drawing/2014/main" id="{E92C9D5C-E4AC-4BA6-9416-0DC7F27B6578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11039474" y="1777873"/>
              <a:ext cx="862013" cy="504000"/>
            </a:xfrm>
            <a:prstGeom prst="homePlate">
              <a:avLst>
                <a:gd name="adj" fmla="val 36894"/>
              </a:avLst>
            </a:prstGeom>
            <a:solidFill>
              <a:schemeClr val="accent1"/>
            </a:solidFill>
          </p:spPr>
          <p:txBody>
            <a:bodyPr vert="horz" anchor="ctr"/>
            <a:lstStyle>
              <a:lvl1pPr marL="0" indent="0" algn="l" defTabSz="457200" rtl="0" eaLnBrk="1" latinLnBrk="0" hangingPunct="1">
                <a:lnSpc>
                  <a:spcPct val="60000"/>
                </a:lnSpc>
                <a:spcBef>
                  <a:spcPct val="20000"/>
                </a:spcBef>
                <a:buFont typeface="Arial"/>
                <a:buNone/>
                <a:defRPr sz="1600" b="1" kern="1200">
                  <a:solidFill>
                    <a:schemeClr val="tx2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189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8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 algn="ctr">
                <a:spcBef>
                  <a:spcPts val="0"/>
                </a:spcBef>
              </a:pPr>
              <a:r>
                <a:rPr lang="en-US" b="0" dirty="0">
                  <a:solidFill>
                    <a:srgbClr val="FFFFFF"/>
                  </a:solidFill>
                </a:rPr>
                <a:t>XXX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AC3FE09-B7F3-4ECE-8C81-CC211904FDAD}"/>
              </a:ext>
            </a:extLst>
          </p:cNvPr>
          <p:cNvGrpSpPr/>
          <p:nvPr userDrawn="1"/>
        </p:nvGrpSpPr>
        <p:grpSpPr>
          <a:xfrm>
            <a:off x="300038" y="2406523"/>
            <a:ext cx="11601449" cy="504001"/>
            <a:chOff x="300038" y="1777873"/>
            <a:chExt cx="11601449" cy="504001"/>
          </a:xfrm>
        </p:grpSpPr>
        <p:sp>
          <p:nvSpPr>
            <p:cNvPr id="9" name="Text Placeholder 2">
              <a:extLst>
                <a:ext uri="{FF2B5EF4-FFF2-40B4-BE49-F238E27FC236}">
                  <a16:creationId xmlns:a16="http://schemas.microsoft.com/office/drawing/2014/main" id="{F5AE8899-A42B-49B3-A55A-59AB40E0BF3D}"/>
                </a:ext>
              </a:extLst>
            </p:cNvPr>
            <p:cNvSpPr txBox="1">
              <a:spLocks/>
            </p:cNvSpPr>
            <p:nvPr/>
          </p:nvSpPr>
          <p:spPr>
            <a:xfrm>
              <a:off x="530264" y="1777874"/>
              <a:ext cx="11361698" cy="504000"/>
            </a:xfrm>
            <a:prstGeom prst="rect">
              <a:avLst/>
            </a:prstGeom>
            <a:gradFill>
              <a:gsLst>
                <a:gs pos="0">
                  <a:schemeClr val="accent3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1200000" scaled="0"/>
            </a:gradFill>
          </p:spPr>
          <p:txBody>
            <a:bodyPr vert="horz" lIns="720000" tIns="0" rIns="0" bIns="0" anchor="ctr"/>
            <a:lstStyle>
              <a:lvl1pPr marL="0" indent="0" algn="l" defTabSz="457200" rtl="0" eaLnBrk="1" latinLnBrk="0" hangingPunct="1">
                <a:lnSpc>
                  <a:spcPct val="60000"/>
                </a:lnSpc>
                <a:spcBef>
                  <a:spcPct val="20000"/>
                </a:spcBef>
                <a:buFont typeface="Arial"/>
                <a:buNone/>
                <a:defRPr sz="1600" b="1" kern="1200">
                  <a:solidFill>
                    <a:schemeClr val="tx2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189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8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>
                <a:spcBef>
                  <a:spcPts val="0"/>
                </a:spcBef>
              </a:pPr>
              <a:r>
                <a:rPr lang="en-US" sz="2000" dirty="0">
                  <a:solidFill>
                    <a:schemeClr val="accent1"/>
                  </a:solidFill>
                </a:rPr>
                <a:t>Contents title goes here</a:t>
              </a:r>
            </a:p>
          </p:txBody>
        </p:sp>
        <p:sp>
          <p:nvSpPr>
            <p:cNvPr id="10" name="Text Placeholder 2">
              <a:extLst>
                <a:ext uri="{FF2B5EF4-FFF2-40B4-BE49-F238E27FC236}">
                  <a16:creationId xmlns:a16="http://schemas.microsoft.com/office/drawing/2014/main" id="{C83846C5-A348-4825-9EC6-65A9D5DBCFD4}"/>
                </a:ext>
              </a:extLst>
            </p:cNvPr>
            <p:cNvSpPr txBox="1">
              <a:spLocks/>
            </p:cNvSpPr>
            <p:nvPr/>
          </p:nvSpPr>
          <p:spPr>
            <a:xfrm>
              <a:off x="300038" y="1777873"/>
              <a:ext cx="719137" cy="504000"/>
            </a:xfrm>
            <a:prstGeom prst="homePlate">
              <a:avLst>
                <a:gd name="adj" fmla="val 36894"/>
              </a:avLst>
            </a:prstGeom>
            <a:solidFill>
              <a:schemeClr val="accent3"/>
            </a:solidFill>
          </p:spPr>
          <p:txBody>
            <a:bodyPr vert="horz" anchor="ctr"/>
            <a:lstStyle>
              <a:lvl1pPr marL="0" indent="0" algn="l" defTabSz="457200" rtl="0" eaLnBrk="1" latinLnBrk="0" hangingPunct="1">
                <a:lnSpc>
                  <a:spcPct val="60000"/>
                </a:lnSpc>
                <a:spcBef>
                  <a:spcPct val="20000"/>
                </a:spcBef>
                <a:buFont typeface="Arial"/>
                <a:buNone/>
                <a:defRPr sz="1600" b="1" kern="1200">
                  <a:solidFill>
                    <a:schemeClr val="tx2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189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8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 algn="ctr">
                <a:spcBef>
                  <a:spcPts val="0"/>
                </a:spcBef>
              </a:pPr>
              <a:r>
                <a:rPr lang="en-US" sz="2400" dirty="0">
                  <a:solidFill>
                    <a:srgbClr val="FFFFFF"/>
                  </a:solidFill>
                </a:rPr>
                <a:t>XX</a:t>
              </a:r>
            </a:p>
          </p:txBody>
        </p:sp>
        <p:sp>
          <p:nvSpPr>
            <p:cNvPr id="11" name="Text Placeholder 2">
              <a:extLst>
                <a:ext uri="{FF2B5EF4-FFF2-40B4-BE49-F238E27FC236}">
                  <a16:creationId xmlns:a16="http://schemas.microsoft.com/office/drawing/2014/main" id="{C0029D0F-C3B3-494E-B68D-D4EADD01E8F7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11039474" y="1777873"/>
              <a:ext cx="862013" cy="504000"/>
            </a:xfrm>
            <a:prstGeom prst="homePlate">
              <a:avLst>
                <a:gd name="adj" fmla="val 36894"/>
              </a:avLst>
            </a:prstGeom>
            <a:solidFill>
              <a:schemeClr val="accent1"/>
            </a:solidFill>
          </p:spPr>
          <p:txBody>
            <a:bodyPr vert="horz" anchor="ctr"/>
            <a:lstStyle>
              <a:lvl1pPr marL="0" indent="0" algn="l" defTabSz="457200" rtl="0" eaLnBrk="1" latinLnBrk="0" hangingPunct="1">
                <a:lnSpc>
                  <a:spcPct val="60000"/>
                </a:lnSpc>
                <a:spcBef>
                  <a:spcPct val="20000"/>
                </a:spcBef>
                <a:buFont typeface="Arial"/>
                <a:buNone/>
                <a:defRPr sz="1600" b="1" kern="1200">
                  <a:solidFill>
                    <a:schemeClr val="tx2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189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8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 algn="ctr">
                <a:spcBef>
                  <a:spcPts val="0"/>
                </a:spcBef>
              </a:pPr>
              <a:r>
                <a:rPr lang="en-US" b="0" dirty="0">
                  <a:solidFill>
                    <a:srgbClr val="FFFFFF"/>
                  </a:solidFill>
                </a:rPr>
                <a:t>XXX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FB55FEA-4587-4942-A150-D82219DB38AD}"/>
              </a:ext>
            </a:extLst>
          </p:cNvPr>
          <p:cNvGrpSpPr/>
          <p:nvPr userDrawn="1"/>
        </p:nvGrpSpPr>
        <p:grpSpPr>
          <a:xfrm>
            <a:off x="300038" y="3035173"/>
            <a:ext cx="11601449" cy="504001"/>
            <a:chOff x="300038" y="1777873"/>
            <a:chExt cx="11601449" cy="504001"/>
          </a:xfrm>
        </p:grpSpPr>
        <p:sp>
          <p:nvSpPr>
            <p:cNvPr id="13" name="Text Placeholder 2">
              <a:extLst>
                <a:ext uri="{FF2B5EF4-FFF2-40B4-BE49-F238E27FC236}">
                  <a16:creationId xmlns:a16="http://schemas.microsoft.com/office/drawing/2014/main" id="{07135308-CB18-4790-AAF0-64C6FF6F8744}"/>
                </a:ext>
              </a:extLst>
            </p:cNvPr>
            <p:cNvSpPr txBox="1">
              <a:spLocks/>
            </p:cNvSpPr>
            <p:nvPr/>
          </p:nvSpPr>
          <p:spPr>
            <a:xfrm>
              <a:off x="530264" y="1777874"/>
              <a:ext cx="11361698" cy="504000"/>
            </a:xfrm>
            <a:prstGeom prst="rect">
              <a:avLst/>
            </a:prstGeom>
            <a:gradFill>
              <a:gsLst>
                <a:gs pos="0">
                  <a:schemeClr val="accent3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1200000" scaled="0"/>
            </a:gradFill>
          </p:spPr>
          <p:txBody>
            <a:bodyPr vert="horz" lIns="720000" tIns="0" rIns="0" bIns="0" anchor="ctr"/>
            <a:lstStyle>
              <a:lvl1pPr marL="0" indent="0" algn="l" defTabSz="457200" rtl="0" eaLnBrk="1" latinLnBrk="0" hangingPunct="1">
                <a:lnSpc>
                  <a:spcPct val="60000"/>
                </a:lnSpc>
                <a:spcBef>
                  <a:spcPct val="20000"/>
                </a:spcBef>
                <a:buFont typeface="Arial"/>
                <a:buNone/>
                <a:defRPr sz="1600" b="1" kern="1200">
                  <a:solidFill>
                    <a:schemeClr val="tx2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189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8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>
                <a:spcBef>
                  <a:spcPts val="0"/>
                </a:spcBef>
              </a:pPr>
              <a:r>
                <a:rPr lang="en-US" sz="2000" dirty="0">
                  <a:solidFill>
                    <a:schemeClr val="accent1"/>
                  </a:solidFill>
                </a:rPr>
                <a:t>Contents title goes here</a:t>
              </a:r>
            </a:p>
          </p:txBody>
        </p:sp>
        <p:sp>
          <p:nvSpPr>
            <p:cNvPr id="14" name="Text Placeholder 2">
              <a:extLst>
                <a:ext uri="{FF2B5EF4-FFF2-40B4-BE49-F238E27FC236}">
                  <a16:creationId xmlns:a16="http://schemas.microsoft.com/office/drawing/2014/main" id="{7BA510C0-FB58-49B7-8290-BB533535A6BC}"/>
                </a:ext>
              </a:extLst>
            </p:cNvPr>
            <p:cNvSpPr txBox="1">
              <a:spLocks/>
            </p:cNvSpPr>
            <p:nvPr/>
          </p:nvSpPr>
          <p:spPr>
            <a:xfrm>
              <a:off x="300038" y="1777873"/>
              <a:ext cx="719137" cy="504000"/>
            </a:xfrm>
            <a:prstGeom prst="homePlate">
              <a:avLst>
                <a:gd name="adj" fmla="val 36894"/>
              </a:avLst>
            </a:prstGeom>
            <a:solidFill>
              <a:schemeClr val="accent3"/>
            </a:solidFill>
          </p:spPr>
          <p:txBody>
            <a:bodyPr vert="horz" anchor="ctr"/>
            <a:lstStyle>
              <a:lvl1pPr marL="0" indent="0" algn="l" defTabSz="457200" rtl="0" eaLnBrk="1" latinLnBrk="0" hangingPunct="1">
                <a:lnSpc>
                  <a:spcPct val="60000"/>
                </a:lnSpc>
                <a:spcBef>
                  <a:spcPct val="20000"/>
                </a:spcBef>
                <a:buFont typeface="Arial"/>
                <a:buNone/>
                <a:defRPr sz="1600" b="1" kern="1200">
                  <a:solidFill>
                    <a:schemeClr val="tx2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189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8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 algn="ctr">
                <a:spcBef>
                  <a:spcPts val="0"/>
                </a:spcBef>
              </a:pPr>
              <a:r>
                <a:rPr lang="en-US" sz="2400" dirty="0">
                  <a:solidFill>
                    <a:srgbClr val="FFFFFF"/>
                  </a:solidFill>
                </a:rPr>
                <a:t>XX</a:t>
              </a:r>
            </a:p>
          </p:txBody>
        </p:sp>
        <p:sp>
          <p:nvSpPr>
            <p:cNvPr id="15" name="Text Placeholder 2">
              <a:extLst>
                <a:ext uri="{FF2B5EF4-FFF2-40B4-BE49-F238E27FC236}">
                  <a16:creationId xmlns:a16="http://schemas.microsoft.com/office/drawing/2014/main" id="{61CDC097-E1FF-4187-9E90-187AC8D938FE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11039474" y="1777873"/>
              <a:ext cx="862013" cy="504000"/>
            </a:xfrm>
            <a:prstGeom prst="homePlate">
              <a:avLst>
                <a:gd name="adj" fmla="val 36894"/>
              </a:avLst>
            </a:prstGeom>
            <a:solidFill>
              <a:schemeClr val="accent1"/>
            </a:solidFill>
          </p:spPr>
          <p:txBody>
            <a:bodyPr vert="horz" anchor="ctr"/>
            <a:lstStyle>
              <a:lvl1pPr marL="0" indent="0" algn="l" defTabSz="457200" rtl="0" eaLnBrk="1" latinLnBrk="0" hangingPunct="1">
                <a:lnSpc>
                  <a:spcPct val="60000"/>
                </a:lnSpc>
                <a:spcBef>
                  <a:spcPct val="20000"/>
                </a:spcBef>
                <a:buFont typeface="Arial"/>
                <a:buNone/>
                <a:defRPr sz="1600" b="1" kern="1200">
                  <a:solidFill>
                    <a:schemeClr val="tx2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189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8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 algn="ctr">
                <a:spcBef>
                  <a:spcPts val="0"/>
                </a:spcBef>
              </a:pPr>
              <a:r>
                <a:rPr lang="en-US" b="0" dirty="0">
                  <a:solidFill>
                    <a:srgbClr val="FFFFFF"/>
                  </a:solidFill>
                </a:rPr>
                <a:t>XXX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84B795C-BD09-4DB6-936E-9D1A52366B1F}"/>
              </a:ext>
            </a:extLst>
          </p:cNvPr>
          <p:cNvGrpSpPr/>
          <p:nvPr userDrawn="1"/>
        </p:nvGrpSpPr>
        <p:grpSpPr>
          <a:xfrm>
            <a:off x="300038" y="3663823"/>
            <a:ext cx="11601449" cy="504001"/>
            <a:chOff x="300038" y="1777873"/>
            <a:chExt cx="11601449" cy="504001"/>
          </a:xfrm>
        </p:grpSpPr>
        <p:sp>
          <p:nvSpPr>
            <p:cNvPr id="17" name="Text Placeholder 2">
              <a:extLst>
                <a:ext uri="{FF2B5EF4-FFF2-40B4-BE49-F238E27FC236}">
                  <a16:creationId xmlns:a16="http://schemas.microsoft.com/office/drawing/2014/main" id="{DA87E941-D405-4012-85D5-3E3003A24252}"/>
                </a:ext>
              </a:extLst>
            </p:cNvPr>
            <p:cNvSpPr txBox="1">
              <a:spLocks/>
            </p:cNvSpPr>
            <p:nvPr/>
          </p:nvSpPr>
          <p:spPr>
            <a:xfrm>
              <a:off x="530264" y="1777874"/>
              <a:ext cx="11361698" cy="504000"/>
            </a:xfrm>
            <a:prstGeom prst="rect">
              <a:avLst/>
            </a:prstGeom>
            <a:gradFill>
              <a:gsLst>
                <a:gs pos="0">
                  <a:schemeClr val="accent3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1200000" scaled="0"/>
            </a:gradFill>
          </p:spPr>
          <p:txBody>
            <a:bodyPr vert="horz" lIns="720000" tIns="0" rIns="0" bIns="0" anchor="ctr"/>
            <a:lstStyle>
              <a:lvl1pPr marL="0" indent="0" algn="l" defTabSz="457200" rtl="0" eaLnBrk="1" latinLnBrk="0" hangingPunct="1">
                <a:lnSpc>
                  <a:spcPct val="60000"/>
                </a:lnSpc>
                <a:spcBef>
                  <a:spcPct val="20000"/>
                </a:spcBef>
                <a:buFont typeface="Arial"/>
                <a:buNone/>
                <a:defRPr sz="1600" b="1" kern="1200">
                  <a:solidFill>
                    <a:schemeClr val="tx2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189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8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>
                <a:spcBef>
                  <a:spcPts val="0"/>
                </a:spcBef>
              </a:pPr>
              <a:r>
                <a:rPr lang="en-US" sz="2000" dirty="0">
                  <a:solidFill>
                    <a:schemeClr val="accent1"/>
                  </a:solidFill>
                </a:rPr>
                <a:t>Contents title goes here</a:t>
              </a:r>
            </a:p>
          </p:txBody>
        </p:sp>
        <p:sp>
          <p:nvSpPr>
            <p:cNvPr id="18" name="Text Placeholder 2">
              <a:extLst>
                <a:ext uri="{FF2B5EF4-FFF2-40B4-BE49-F238E27FC236}">
                  <a16:creationId xmlns:a16="http://schemas.microsoft.com/office/drawing/2014/main" id="{4B96295C-9907-451E-91D5-9AEB9F80C6B2}"/>
                </a:ext>
              </a:extLst>
            </p:cNvPr>
            <p:cNvSpPr txBox="1">
              <a:spLocks/>
            </p:cNvSpPr>
            <p:nvPr/>
          </p:nvSpPr>
          <p:spPr>
            <a:xfrm>
              <a:off x="300038" y="1777873"/>
              <a:ext cx="719137" cy="504000"/>
            </a:xfrm>
            <a:prstGeom prst="homePlate">
              <a:avLst>
                <a:gd name="adj" fmla="val 36894"/>
              </a:avLst>
            </a:prstGeom>
            <a:solidFill>
              <a:schemeClr val="accent3"/>
            </a:solidFill>
          </p:spPr>
          <p:txBody>
            <a:bodyPr vert="horz" anchor="ctr"/>
            <a:lstStyle>
              <a:lvl1pPr marL="0" indent="0" algn="l" defTabSz="457200" rtl="0" eaLnBrk="1" latinLnBrk="0" hangingPunct="1">
                <a:lnSpc>
                  <a:spcPct val="60000"/>
                </a:lnSpc>
                <a:spcBef>
                  <a:spcPct val="20000"/>
                </a:spcBef>
                <a:buFont typeface="Arial"/>
                <a:buNone/>
                <a:defRPr sz="1600" b="1" kern="1200">
                  <a:solidFill>
                    <a:schemeClr val="tx2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189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8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 algn="ctr">
                <a:spcBef>
                  <a:spcPts val="0"/>
                </a:spcBef>
              </a:pPr>
              <a:r>
                <a:rPr lang="en-US" sz="2400" dirty="0">
                  <a:solidFill>
                    <a:srgbClr val="FFFFFF"/>
                  </a:solidFill>
                </a:rPr>
                <a:t>XX</a:t>
              </a:r>
            </a:p>
          </p:txBody>
        </p:sp>
        <p:sp>
          <p:nvSpPr>
            <p:cNvPr id="19" name="Text Placeholder 2">
              <a:extLst>
                <a:ext uri="{FF2B5EF4-FFF2-40B4-BE49-F238E27FC236}">
                  <a16:creationId xmlns:a16="http://schemas.microsoft.com/office/drawing/2014/main" id="{FC9C7635-1EE6-4F1F-8AAA-4DA7D9652B78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11039474" y="1777873"/>
              <a:ext cx="862013" cy="504000"/>
            </a:xfrm>
            <a:prstGeom prst="homePlate">
              <a:avLst>
                <a:gd name="adj" fmla="val 36894"/>
              </a:avLst>
            </a:prstGeom>
            <a:solidFill>
              <a:schemeClr val="accent1"/>
            </a:solidFill>
          </p:spPr>
          <p:txBody>
            <a:bodyPr vert="horz" anchor="ctr"/>
            <a:lstStyle>
              <a:lvl1pPr marL="0" indent="0" algn="l" defTabSz="457200" rtl="0" eaLnBrk="1" latinLnBrk="0" hangingPunct="1">
                <a:lnSpc>
                  <a:spcPct val="60000"/>
                </a:lnSpc>
                <a:spcBef>
                  <a:spcPct val="20000"/>
                </a:spcBef>
                <a:buFont typeface="Arial"/>
                <a:buNone/>
                <a:defRPr sz="1600" b="1" kern="1200">
                  <a:solidFill>
                    <a:schemeClr val="tx2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189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8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 algn="ctr">
                <a:spcBef>
                  <a:spcPts val="0"/>
                </a:spcBef>
              </a:pPr>
              <a:r>
                <a:rPr lang="en-US" b="0" dirty="0">
                  <a:solidFill>
                    <a:srgbClr val="FFFFFF"/>
                  </a:solidFill>
                </a:rPr>
                <a:t>XXX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006D62C-77E7-4C5A-80A9-D6AC5E9BDF31}"/>
              </a:ext>
            </a:extLst>
          </p:cNvPr>
          <p:cNvGrpSpPr/>
          <p:nvPr userDrawn="1"/>
        </p:nvGrpSpPr>
        <p:grpSpPr>
          <a:xfrm>
            <a:off x="300038" y="4292473"/>
            <a:ext cx="11601449" cy="504001"/>
            <a:chOff x="300038" y="1777873"/>
            <a:chExt cx="11601449" cy="504001"/>
          </a:xfrm>
        </p:grpSpPr>
        <p:sp>
          <p:nvSpPr>
            <p:cNvPr id="21" name="Text Placeholder 2">
              <a:extLst>
                <a:ext uri="{FF2B5EF4-FFF2-40B4-BE49-F238E27FC236}">
                  <a16:creationId xmlns:a16="http://schemas.microsoft.com/office/drawing/2014/main" id="{C760699B-E22A-45D5-8D1F-2FF31C31021D}"/>
                </a:ext>
              </a:extLst>
            </p:cNvPr>
            <p:cNvSpPr txBox="1">
              <a:spLocks/>
            </p:cNvSpPr>
            <p:nvPr/>
          </p:nvSpPr>
          <p:spPr>
            <a:xfrm>
              <a:off x="530264" y="1777874"/>
              <a:ext cx="11361698" cy="504000"/>
            </a:xfrm>
            <a:prstGeom prst="rect">
              <a:avLst/>
            </a:prstGeom>
            <a:gradFill>
              <a:gsLst>
                <a:gs pos="0">
                  <a:schemeClr val="accent3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1200000" scaled="0"/>
            </a:gradFill>
          </p:spPr>
          <p:txBody>
            <a:bodyPr vert="horz" lIns="720000" tIns="0" rIns="0" bIns="0" anchor="ctr"/>
            <a:lstStyle>
              <a:lvl1pPr marL="0" indent="0" algn="l" defTabSz="457200" rtl="0" eaLnBrk="1" latinLnBrk="0" hangingPunct="1">
                <a:lnSpc>
                  <a:spcPct val="60000"/>
                </a:lnSpc>
                <a:spcBef>
                  <a:spcPct val="20000"/>
                </a:spcBef>
                <a:buFont typeface="Arial"/>
                <a:buNone/>
                <a:defRPr sz="1600" b="1" kern="1200">
                  <a:solidFill>
                    <a:schemeClr val="tx2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189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8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>
                <a:spcBef>
                  <a:spcPts val="0"/>
                </a:spcBef>
              </a:pPr>
              <a:r>
                <a:rPr lang="en-US" sz="2000" dirty="0">
                  <a:solidFill>
                    <a:schemeClr val="accent1"/>
                  </a:solidFill>
                </a:rPr>
                <a:t>Contents title goes here</a:t>
              </a:r>
            </a:p>
          </p:txBody>
        </p:sp>
        <p:sp>
          <p:nvSpPr>
            <p:cNvPr id="22" name="Text Placeholder 2">
              <a:extLst>
                <a:ext uri="{FF2B5EF4-FFF2-40B4-BE49-F238E27FC236}">
                  <a16:creationId xmlns:a16="http://schemas.microsoft.com/office/drawing/2014/main" id="{AFA71851-A16C-464C-80FD-263EA835A26C}"/>
                </a:ext>
              </a:extLst>
            </p:cNvPr>
            <p:cNvSpPr txBox="1">
              <a:spLocks/>
            </p:cNvSpPr>
            <p:nvPr/>
          </p:nvSpPr>
          <p:spPr>
            <a:xfrm>
              <a:off x="300038" y="1777873"/>
              <a:ext cx="719137" cy="504000"/>
            </a:xfrm>
            <a:prstGeom prst="homePlate">
              <a:avLst>
                <a:gd name="adj" fmla="val 36894"/>
              </a:avLst>
            </a:prstGeom>
            <a:solidFill>
              <a:schemeClr val="accent3"/>
            </a:solidFill>
          </p:spPr>
          <p:txBody>
            <a:bodyPr vert="horz" anchor="ctr"/>
            <a:lstStyle>
              <a:lvl1pPr marL="0" indent="0" algn="l" defTabSz="457200" rtl="0" eaLnBrk="1" latinLnBrk="0" hangingPunct="1">
                <a:lnSpc>
                  <a:spcPct val="60000"/>
                </a:lnSpc>
                <a:spcBef>
                  <a:spcPct val="20000"/>
                </a:spcBef>
                <a:buFont typeface="Arial"/>
                <a:buNone/>
                <a:defRPr sz="1600" b="1" kern="1200">
                  <a:solidFill>
                    <a:schemeClr val="tx2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189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8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 algn="ctr">
                <a:spcBef>
                  <a:spcPts val="0"/>
                </a:spcBef>
              </a:pPr>
              <a:r>
                <a:rPr lang="en-US" sz="2400" dirty="0">
                  <a:solidFill>
                    <a:srgbClr val="FFFFFF"/>
                  </a:solidFill>
                </a:rPr>
                <a:t>XX</a:t>
              </a:r>
            </a:p>
          </p:txBody>
        </p:sp>
        <p:sp>
          <p:nvSpPr>
            <p:cNvPr id="23" name="Text Placeholder 2">
              <a:extLst>
                <a:ext uri="{FF2B5EF4-FFF2-40B4-BE49-F238E27FC236}">
                  <a16:creationId xmlns:a16="http://schemas.microsoft.com/office/drawing/2014/main" id="{C1CD32E3-7883-45CD-880F-9E05AE08EF21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11039474" y="1777873"/>
              <a:ext cx="862013" cy="504000"/>
            </a:xfrm>
            <a:prstGeom prst="homePlate">
              <a:avLst>
                <a:gd name="adj" fmla="val 36894"/>
              </a:avLst>
            </a:prstGeom>
            <a:solidFill>
              <a:schemeClr val="accent1"/>
            </a:solidFill>
          </p:spPr>
          <p:txBody>
            <a:bodyPr vert="horz" anchor="ctr"/>
            <a:lstStyle>
              <a:lvl1pPr marL="0" indent="0" algn="l" defTabSz="457200" rtl="0" eaLnBrk="1" latinLnBrk="0" hangingPunct="1">
                <a:lnSpc>
                  <a:spcPct val="60000"/>
                </a:lnSpc>
                <a:spcBef>
                  <a:spcPct val="20000"/>
                </a:spcBef>
                <a:buFont typeface="Arial"/>
                <a:buNone/>
                <a:defRPr sz="1600" b="1" kern="1200">
                  <a:solidFill>
                    <a:schemeClr val="tx2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189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8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 algn="ctr">
                <a:spcBef>
                  <a:spcPts val="0"/>
                </a:spcBef>
              </a:pPr>
              <a:r>
                <a:rPr lang="en-US" b="0" dirty="0">
                  <a:solidFill>
                    <a:srgbClr val="FFFFFF"/>
                  </a:solidFill>
                </a:rPr>
                <a:t>XXX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0B807ED-D25E-4D91-ACAA-9214E9855F74}"/>
              </a:ext>
            </a:extLst>
          </p:cNvPr>
          <p:cNvGrpSpPr/>
          <p:nvPr userDrawn="1"/>
        </p:nvGrpSpPr>
        <p:grpSpPr>
          <a:xfrm>
            <a:off x="300038" y="4921123"/>
            <a:ext cx="11601449" cy="504001"/>
            <a:chOff x="300038" y="1777873"/>
            <a:chExt cx="11601449" cy="504001"/>
          </a:xfrm>
        </p:grpSpPr>
        <p:sp>
          <p:nvSpPr>
            <p:cNvPr id="25" name="Text Placeholder 2">
              <a:extLst>
                <a:ext uri="{FF2B5EF4-FFF2-40B4-BE49-F238E27FC236}">
                  <a16:creationId xmlns:a16="http://schemas.microsoft.com/office/drawing/2014/main" id="{D6D897D7-1158-494C-9084-BBC7C2E4372E}"/>
                </a:ext>
              </a:extLst>
            </p:cNvPr>
            <p:cNvSpPr txBox="1">
              <a:spLocks/>
            </p:cNvSpPr>
            <p:nvPr/>
          </p:nvSpPr>
          <p:spPr>
            <a:xfrm>
              <a:off x="530264" y="1777874"/>
              <a:ext cx="11361698" cy="504000"/>
            </a:xfrm>
            <a:prstGeom prst="rect">
              <a:avLst/>
            </a:prstGeom>
            <a:gradFill>
              <a:gsLst>
                <a:gs pos="0">
                  <a:schemeClr val="accent3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1200000" scaled="0"/>
            </a:gradFill>
          </p:spPr>
          <p:txBody>
            <a:bodyPr vert="horz" lIns="720000" tIns="0" rIns="0" bIns="0" anchor="ctr"/>
            <a:lstStyle>
              <a:lvl1pPr marL="0" indent="0" algn="l" defTabSz="457200" rtl="0" eaLnBrk="1" latinLnBrk="0" hangingPunct="1">
                <a:lnSpc>
                  <a:spcPct val="60000"/>
                </a:lnSpc>
                <a:spcBef>
                  <a:spcPct val="20000"/>
                </a:spcBef>
                <a:buFont typeface="Arial"/>
                <a:buNone/>
                <a:defRPr sz="1600" b="1" kern="1200">
                  <a:solidFill>
                    <a:schemeClr val="tx2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189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8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>
                <a:spcBef>
                  <a:spcPts val="0"/>
                </a:spcBef>
              </a:pPr>
              <a:r>
                <a:rPr lang="en-US" sz="2000" dirty="0">
                  <a:solidFill>
                    <a:schemeClr val="accent1"/>
                  </a:solidFill>
                </a:rPr>
                <a:t>Contents title goes here</a:t>
              </a:r>
            </a:p>
          </p:txBody>
        </p:sp>
        <p:sp>
          <p:nvSpPr>
            <p:cNvPr id="26" name="Text Placeholder 2">
              <a:extLst>
                <a:ext uri="{FF2B5EF4-FFF2-40B4-BE49-F238E27FC236}">
                  <a16:creationId xmlns:a16="http://schemas.microsoft.com/office/drawing/2014/main" id="{9EA2D972-3DE6-4CAB-B560-A5DD0367A022}"/>
                </a:ext>
              </a:extLst>
            </p:cNvPr>
            <p:cNvSpPr txBox="1">
              <a:spLocks/>
            </p:cNvSpPr>
            <p:nvPr/>
          </p:nvSpPr>
          <p:spPr>
            <a:xfrm>
              <a:off x="300038" y="1777873"/>
              <a:ext cx="719137" cy="504000"/>
            </a:xfrm>
            <a:prstGeom prst="homePlate">
              <a:avLst>
                <a:gd name="adj" fmla="val 36894"/>
              </a:avLst>
            </a:prstGeom>
            <a:solidFill>
              <a:schemeClr val="accent3"/>
            </a:solidFill>
          </p:spPr>
          <p:txBody>
            <a:bodyPr vert="horz" anchor="ctr"/>
            <a:lstStyle>
              <a:lvl1pPr marL="0" indent="0" algn="l" defTabSz="457200" rtl="0" eaLnBrk="1" latinLnBrk="0" hangingPunct="1">
                <a:lnSpc>
                  <a:spcPct val="60000"/>
                </a:lnSpc>
                <a:spcBef>
                  <a:spcPct val="20000"/>
                </a:spcBef>
                <a:buFont typeface="Arial"/>
                <a:buNone/>
                <a:defRPr sz="1600" b="1" kern="1200">
                  <a:solidFill>
                    <a:schemeClr val="tx2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189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8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 algn="ctr">
                <a:spcBef>
                  <a:spcPts val="0"/>
                </a:spcBef>
              </a:pPr>
              <a:r>
                <a:rPr lang="en-US" sz="2400" dirty="0">
                  <a:solidFill>
                    <a:srgbClr val="FFFFFF"/>
                  </a:solidFill>
                </a:rPr>
                <a:t>XX</a:t>
              </a:r>
            </a:p>
          </p:txBody>
        </p:sp>
        <p:sp>
          <p:nvSpPr>
            <p:cNvPr id="27" name="Text Placeholder 2">
              <a:extLst>
                <a:ext uri="{FF2B5EF4-FFF2-40B4-BE49-F238E27FC236}">
                  <a16:creationId xmlns:a16="http://schemas.microsoft.com/office/drawing/2014/main" id="{3FF011D1-273E-4C9E-B68E-940883E88F04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11039474" y="1777873"/>
              <a:ext cx="862013" cy="504000"/>
            </a:xfrm>
            <a:prstGeom prst="homePlate">
              <a:avLst>
                <a:gd name="adj" fmla="val 36894"/>
              </a:avLst>
            </a:prstGeom>
            <a:solidFill>
              <a:schemeClr val="accent1"/>
            </a:solidFill>
          </p:spPr>
          <p:txBody>
            <a:bodyPr vert="horz" anchor="ctr"/>
            <a:lstStyle>
              <a:lvl1pPr marL="0" indent="0" algn="l" defTabSz="457200" rtl="0" eaLnBrk="1" latinLnBrk="0" hangingPunct="1">
                <a:lnSpc>
                  <a:spcPct val="60000"/>
                </a:lnSpc>
                <a:spcBef>
                  <a:spcPct val="20000"/>
                </a:spcBef>
                <a:buFont typeface="Arial"/>
                <a:buNone/>
                <a:defRPr sz="1600" b="1" kern="1200">
                  <a:solidFill>
                    <a:schemeClr val="tx2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189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8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 algn="ctr">
                <a:spcBef>
                  <a:spcPts val="0"/>
                </a:spcBef>
              </a:pPr>
              <a:r>
                <a:rPr lang="en-US" b="0" dirty="0">
                  <a:solidFill>
                    <a:srgbClr val="FFFFFF"/>
                  </a:solidFill>
                </a:rPr>
                <a:t>XXX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9687747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92D14D6-9647-4BF4-BA67-390372BD22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526054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8"/>
          <p:cNvSpPr>
            <a:spLocks noGrp="1"/>
          </p:cNvSpPr>
          <p:nvPr>
            <p:ph type="title" hasCustomPrompt="1"/>
          </p:nvPr>
        </p:nvSpPr>
        <p:spPr>
          <a:xfrm>
            <a:off x="316801" y="192000"/>
            <a:ext cx="11040000" cy="672000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ct val="100000"/>
              </a:lnSpc>
              <a:defRPr sz="3200" b="1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16082" y="1552684"/>
            <a:ext cx="9364951" cy="4229521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32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GB" noProof="0" dirty="0"/>
              <a:t>Click to add introduction text</a:t>
            </a:r>
          </a:p>
        </p:txBody>
      </p:sp>
    </p:spTree>
    <p:extLst>
      <p:ext uri="{BB962C8B-B14F-4D97-AF65-F5344CB8AC3E}">
        <p14:creationId xmlns:p14="http://schemas.microsoft.com/office/powerpoint/2010/main" val="12534151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_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 Placeholder 40"/>
          <p:cNvSpPr>
            <a:spLocks noGrp="1"/>
          </p:cNvSpPr>
          <p:nvPr>
            <p:ph type="body" sz="quarter" idx="10" hasCustomPrompt="1"/>
          </p:nvPr>
        </p:nvSpPr>
        <p:spPr>
          <a:xfrm>
            <a:off x="371475" y="6431224"/>
            <a:ext cx="8838143" cy="200055"/>
          </a:xfrm>
          <a:noFill/>
        </p:spPr>
        <p:txBody>
          <a:bodyPr wrap="square" lIns="0" bIns="0" rtlCol="0" anchor="b">
            <a:spAutoFit/>
          </a:bodyPr>
          <a:lstStyle>
            <a:lvl1pPr marL="0" indent="0">
              <a:buNone/>
              <a:def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dirty="0"/>
              <a:t>Insert footnotes and references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2B1FCD1-1DA0-4925-9806-5F347C462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547217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EROSPHE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-1871133" y="6534152"/>
            <a:ext cx="1295400" cy="323851"/>
          </a:xfrm>
          <a:prstGeom prst="rect">
            <a:avLst/>
          </a:prstGeom>
        </p:spPr>
        <p:txBody>
          <a:bodyPr/>
          <a:lstStyle/>
          <a:p>
            <a:fld id="{4C67FF1D-EBC0-43E6-8285-CA47968E26F9}" type="datetime1">
              <a:rPr lang="en-US" smtClean="0"/>
              <a:t>1/22/2026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1871133" y="6004517"/>
            <a:ext cx="1295400" cy="42767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851602"/>
            <a:ext cx="9855200" cy="1005840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1pPr>
            <a:lvl2pPr marL="228594" indent="0">
              <a:buNone/>
              <a:defRPr/>
            </a:lvl2pPr>
            <a:lvl3pPr marL="457189" indent="0">
              <a:buNone/>
              <a:defRPr/>
            </a:lvl3pPr>
            <a:lvl4pPr marL="685783" indent="0">
              <a:buNone/>
              <a:defRPr/>
            </a:lvl4pPr>
            <a:lvl5pPr marL="914377" indent="0">
              <a:buNone/>
              <a:defRPr/>
            </a:lvl5pPr>
          </a:lstStyle>
          <a:p>
            <a:pPr lvl="0"/>
            <a:r>
              <a:rPr lang="en-US"/>
              <a:t>Reference(s)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4276EDF0-083D-4E87-A4A3-293FA589FD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" y="6534151"/>
            <a:ext cx="628073" cy="323851"/>
          </a:xfrm>
          <a:prstGeom prst="rect">
            <a:avLst/>
          </a:prstGeom>
        </p:spPr>
        <p:txBody>
          <a:bodyPr anchor="b"/>
          <a:lstStyle>
            <a:lvl1pPr>
              <a:defRPr sz="750"/>
            </a:lvl1pPr>
          </a:lstStyle>
          <a:p>
            <a:fld id="{CC7432E5-F8E0-41AE-9A6B-AD730338B0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BCB1E96-5E23-4961-8A6F-82CAB33D36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1872"/>
            <a:ext cx="11277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136266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9B03F247-4297-4973-90A3-0193475AC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GB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358DA9E-BDF5-4DC7-B478-434301DA6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ext Placeholder 96">
            <a:extLst>
              <a:ext uri="{FF2B5EF4-FFF2-40B4-BE49-F238E27FC236}">
                <a16:creationId xmlns:a16="http://schemas.microsoft.com/office/drawing/2014/main" id="{5D317BC2-3CD5-4931-93AD-CC95F2C50D24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407988" y="6200774"/>
            <a:ext cx="9729787" cy="657225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spcAft>
                <a:spcPts val="300"/>
              </a:spcAft>
              <a:buNone/>
              <a:defRPr sz="800"/>
            </a:lvl1pPr>
          </a:lstStyle>
          <a:p>
            <a:pPr lvl="0"/>
            <a:r>
              <a:rPr lang="en-US" dirty="0"/>
              <a:t>Footnotes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528446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635B2-3D27-4FA3-B863-05E4C9624A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enter title here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1E4B5EC-9E53-45C3-B765-C1C483A070D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07988" y="1567815"/>
            <a:ext cx="11376024" cy="46080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lvl1pPr>
            <a:lvl2pPr marL="460800" indent="-228600"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add text here. </a:t>
            </a:r>
            <a:br>
              <a:rPr lang="en-US" dirty="0"/>
            </a:br>
            <a:r>
              <a:rPr lang="en-US" dirty="0"/>
              <a:t>When pasting copy from other slides, be sure to right-click and choose ‘Keep text only’.</a:t>
            </a:r>
            <a:br>
              <a:rPr lang="en-US" dirty="0"/>
            </a:br>
            <a:r>
              <a:rPr lang="en-US" dirty="0"/>
              <a:t>To increase bullet level, select your text and press Tab.</a:t>
            </a:r>
            <a:br>
              <a:rPr lang="en-US" dirty="0"/>
            </a:br>
            <a:r>
              <a:rPr lang="en-US" dirty="0"/>
              <a:t>To decrease bullet level, select your bullet text and press Shift + Tab.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02CC1A-50FF-4A50-8660-D325E3429D98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GB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E938F29-84D5-4449-9358-343332B4BEF7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Text Placeholder 96">
            <a:extLst>
              <a:ext uri="{FF2B5EF4-FFF2-40B4-BE49-F238E27FC236}">
                <a16:creationId xmlns:a16="http://schemas.microsoft.com/office/drawing/2014/main" id="{C949FF72-87ED-4607-89DB-176C532FA3A0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407988" y="6200774"/>
            <a:ext cx="9729787" cy="657225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spcAft>
                <a:spcPts val="300"/>
              </a:spcAft>
              <a:buNone/>
              <a:defRPr sz="800"/>
            </a:lvl1pPr>
          </a:lstStyle>
          <a:p>
            <a:pPr lvl="0"/>
            <a:r>
              <a:rPr lang="en-US" dirty="0"/>
              <a:t>Footnotes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804673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391">
          <p15:clr>
            <a:srgbClr val="A4A3A4"/>
          </p15:clr>
        </p15:guide>
        <p15:guide id="2" pos="1463">
          <p15:clr>
            <a:srgbClr val="A4A3A4"/>
          </p15:clr>
        </p15:guide>
        <p15:guide id="3" pos="2598">
          <p15:clr>
            <a:srgbClr val="A4A3A4"/>
          </p15:clr>
        </p15:guide>
        <p15:guide id="4" pos="2669">
          <p15:clr>
            <a:srgbClr val="A4A3A4"/>
          </p15:clr>
        </p15:guide>
        <p15:guide id="5" pos="3804">
          <p15:clr>
            <a:srgbClr val="A4A3A4"/>
          </p15:clr>
        </p15:guide>
        <p15:guide id="6" pos="3876">
          <p15:clr>
            <a:srgbClr val="A4A3A4"/>
          </p15:clr>
        </p15:guide>
        <p15:guide id="7" pos="5009">
          <p15:clr>
            <a:srgbClr val="A4A3A4"/>
          </p15:clr>
        </p15:guide>
        <p15:guide id="8" pos="5082">
          <p15:clr>
            <a:srgbClr val="A4A3A4"/>
          </p15:clr>
        </p15:guide>
        <p15:guide id="9" pos="6215">
          <p15:clr>
            <a:srgbClr val="A4A3A4"/>
          </p15:clr>
        </p15:guide>
        <p15:guide id="10" pos="6288">
          <p15:clr>
            <a:srgbClr val="A4A3A4"/>
          </p15:clr>
        </p15:guide>
        <p15:guide id="11" orient="horz" pos="890">
          <p15:clr>
            <a:srgbClr val="C35EA4"/>
          </p15:clr>
        </p15:guide>
        <p15:guide id="12" orient="horz" pos="981">
          <p15:clr>
            <a:srgbClr val="C35EA4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635B2-3D27-4FA3-B863-05E4C9624A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enter title here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11075AA4-1FA9-4704-A587-D8E88C1D1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GB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A7BF9FC5-73CA-47D5-891A-42CBDE799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96">
            <a:extLst>
              <a:ext uri="{FF2B5EF4-FFF2-40B4-BE49-F238E27FC236}">
                <a16:creationId xmlns:a16="http://schemas.microsoft.com/office/drawing/2014/main" id="{462FAF15-0CB5-418E-A59C-EA8FADE526AE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407988" y="6200774"/>
            <a:ext cx="9729787" cy="657225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spcAft>
                <a:spcPts val="300"/>
              </a:spcAft>
              <a:buNone/>
              <a:defRPr sz="800"/>
            </a:lvl1pPr>
          </a:lstStyle>
          <a:p>
            <a:pPr lvl="0"/>
            <a:r>
              <a:rPr lang="en-US" dirty="0"/>
              <a:t>Footnotes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938321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391">
          <p15:clr>
            <a:srgbClr val="A4A3A4"/>
          </p15:clr>
        </p15:guide>
        <p15:guide id="2" pos="1463">
          <p15:clr>
            <a:srgbClr val="A4A3A4"/>
          </p15:clr>
        </p15:guide>
        <p15:guide id="3" pos="2598">
          <p15:clr>
            <a:srgbClr val="A4A3A4"/>
          </p15:clr>
        </p15:guide>
        <p15:guide id="4" pos="2669">
          <p15:clr>
            <a:srgbClr val="A4A3A4"/>
          </p15:clr>
        </p15:guide>
        <p15:guide id="5" pos="3804">
          <p15:clr>
            <a:srgbClr val="A4A3A4"/>
          </p15:clr>
        </p15:guide>
        <p15:guide id="6" pos="3876">
          <p15:clr>
            <a:srgbClr val="A4A3A4"/>
          </p15:clr>
        </p15:guide>
        <p15:guide id="7" pos="5009">
          <p15:clr>
            <a:srgbClr val="A4A3A4"/>
          </p15:clr>
        </p15:guide>
        <p15:guide id="8" pos="5082">
          <p15:clr>
            <a:srgbClr val="A4A3A4"/>
          </p15:clr>
        </p15:guide>
        <p15:guide id="9" pos="6215">
          <p15:clr>
            <a:srgbClr val="A4A3A4"/>
          </p15:clr>
        </p15:guide>
        <p15:guide id="10" pos="6288">
          <p15:clr>
            <a:srgbClr val="A4A3A4"/>
          </p15:clr>
        </p15:guide>
        <p15:guide id="11" orient="horz" pos="890">
          <p15:clr>
            <a:srgbClr val="C35EA4"/>
          </p15:clr>
        </p15:guide>
        <p15:guide id="12" orient="horz" pos="981">
          <p15:clr>
            <a:srgbClr val="C35EA4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 WHIT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black"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1029943-BB04-4513-AE30-7B4C66175765}"/>
              </a:ext>
            </a:extLst>
          </p:cNvPr>
          <p:cNvSpPr/>
          <p:nvPr userDrawn="1"/>
        </p:nvSpPr>
        <p:spPr>
          <a:xfrm>
            <a:off x="304801" y="6338887"/>
            <a:ext cx="469899" cy="246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/>
          <a:lstStyle/>
          <a:p>
            <a:pPr algn="l"/>
            <a:fld id="{882B40A7-EAF3-4868-8AFA-D8F2364A1D30}" type="slidenum">
              <a:rPr lang="en-GB" sz="1100" b="1" smtClean="0">
                <a:solidFill>
                  <a:schemeClr val="tx2"/>
                </a:solidFill>
              </a:rPr>
              <a:pPr algn="l"/>
              <a:t>‹#›</a:t>
            </a:fld>
            <a:endParaRPr lang="en-GB" sz="1100" b="1" dirty="0">
              <a:solidFill>
                <a:schemeClr val="tx2"/>
              </a:solidFill>
            </a:endParaRPr>
          </a:p>
        </p:txBody>
      </p:sp>
      <p:sp>
        <p:nvSpPr>
          <p:cNvPr id="17" name="Footer Placeholder 19">
            <a:extLst>
              <a:ext uri="{FF2B5EF4-FFF2-40B4-BE49-F238E27FC236}">
                <a16:creationId xmlns:a16="http://schemas.microsoft.com/office/drawing/2014/main" id="{578F2FA0-78D3-4FC8-88B0-FF0202A9E6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9974" y="6336872"/>
            <a:ext cx="7931151" cy="24807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CAC0173-A8A4-4C49-BB09-4C9DE08A174E}"/>
              </a:ext>
            </a:extLst>
          </p:cNvPr>
          <p:cNvGrpSpPr/>
          <p:nvPr userDrawn="1"/>
        </p:nvGrpSpPr>
        <p:grpSpPr>
          <a:xfrm>
            <a:off x="10481912" y="6216742"/>
            <a:ext cx="1464026" cy="353921"/>
            <a:chOff x="9398001" y="5954712"/>
            <a:chExt cx="2547937" cy="615951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413A5000-2A31-43B5-8B38-BA04D4AF503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398001" y="6291263"/>
              <a:ext cx="2024063" cy="273050"/>
            </a:xfrm>
            <a:custGeom>
              <a:avLst/>
              <a:gdLst>
                <a:gd name="T0" fmla="*/ 101 w 1277"/>
                <a:gd name="T1" fmla="*/ 98 h 171"/>
                <a:gd name="T2" fmla="*/ 150 w 1277"/>
                <a:gd name="T3" fmla="*/ 169 h 171"/>
                <a:gd name="T4" fmla="*/ 0 w 1277"/>
                <a:gd name="T5" fmla="*/ 169 h 171"/>
                <a:gd name="T6" fmla="*/ 107 w 1277"/>
                <a:gd name="T7" fmla="*/ 117 h 171"/>
                <a:gd name="T8" fmla="*/ 208 w 1277"/>
                <a:gd name="T9" fmla="*/ 154 h 171"/>
                <a:gd name="T10" fmla="*/ 207 w 1277"/>
                <a:gd name="T11" fmla="*/ 171 h 171"/>
                <a:gd name="T12" fmla="*/ 178 w 1277"/>
                <a:gd name="T13" fmla="*/ 70 h 171"/>
                <a:gd name="T14" fmla="*/ 253 w 1277"/>
                <a:gd name="T15" fmla="*/ 60 h 171"/>
                <a:gd name="T16" fmla="*/ 201 w 1277"/>
                <a:gd name="T17" fmla="*/ 110 h 171"/>
                <a:gd name="T18" fmla="*/ 286 w 1277"/>
                <a:gd name="T19" fmla="*/ 9 h 171"/>
                <a:gd name="T20" fmla="*/ 266 w 1277"/>
                <a:gd name="T21" fmla="*/ 58 h 171"/>
                <a:gd name="T22" fmla="*/ 311 w 1277"/>
                <a:gd name="T23" fmla="*/ 170 h 171"/>
                <a:gd name="T24" fmla="*/ 318 w 1277"/>
                <a:gd name="T25" fmla="*/ 153 h 171"/>
                <a:gd name="T26" fmla="*/ 332 w 1277"/>
                <a:gd name="T27" fmla="*/ 58 h 171"/>
                <a:gd name="T28" fmla="*/ 309 w 1277"/>
                <a:gd name="T29" fmla="*/ 0 h 171"/>
                <a:gd name="T30" fmla="*/ 373 w 1277"/>
                <a:gd name="T31" fmla="*/ 169 h 171"/>
                <a:gd name="T32" fmla="*/ 417 w 1277"/>
                <a:gd name="T33" fmla="*/ 60 h 171"/>
                <a:gd name="T34" fmla="*/ 373 w 1277"/>
                <a:gd name="T35" fmla="*/ 40 h 171"/>
                <a:gd name="T36" fmla="*/ 545 w 1277"/>
                <a:gd name="T37" fmla="*/ 20 h 171"/>
                <a:gd name="T38" fmla="*/ 545 w 1277"/>
                <a:gd name="T39" fmla="*/ 169 h 171"/>
                <a:gd name="T40" fmla="*/ 571 w 1277"/>
                <a:gd name="T41" fmla="*/ 149 h 171"/>
                <a:gd name="T42" fmla="*/ 545 w 1277"/>
                <a:gd name="T43" fmla="*/ 0 h 171"/>
                <a:gd name="T44" fmla="*/ 826 w 1277"/>
                <a:gd name="T45" fmla="*/ 169 h 171"/>
                <a:gd name="T46" fmla="*/ 860 w 1277"/>
                <a:gd name="T47" fmla="*/ 57 h 171"/>
                <a:gd name="T48" fmla="*/ 889 w 1277"/>
                <a:gd name="T49" fmla="*/ 169 h 171"/>
                <a:gd name="T50" fmla="*/ 909 w 1277"/>
                <a:gd name="T51" fmla="*/ 66 h 171"/>
                <a:gd name="T52" fmla="*/ 826 w 1277"/>
                <a:gd name="T53" fmla="*/ 40 h 171"/>
                <a:gd name="T54" fmla="*/ 1110 w 1277"/>
                <a:gd name="T55" fmla="*/ 155 h 171"/>
                <a:gd name="T56" fmla="*/ 1139 w 1277"/>
                <a:gd name="T57" fmla="*/ 69 h 171"/>
                <a:gd name="T58" fmla="*/ 1048 w 1277"/>
                <a:gd name="T59" fmla="*/ 105 h 171"/>
                <a:gd name="T60" fmla="*/ 1140 w 1277"/>
                <a:gd name="T61" fmla="*/ 138 h 171"/>
                <a:gd name="T62" fmla="*/ 734 w 1277"/>
                <a:gd name="T63" fmla="*/ 52 h 171"/>
                <a:gd name="T64" fmla="*/ 737 w 1277"/>
                <a:gd name="T65" fmla="*/ 171 h 171"/>
                <a:gd name="T66" fmla="*/ 790 w 1277"/>
                <a:gd name="T67" fmla="*/ 81 h 171"/>
                <a:gd name="T68" fmla="*/ 739 w 1277"/>
                <a:gd name="T69" fmla="*/ 155 h 171"/>
                <a:gd name="T70" fmla="*/ 946 w 1277"/>
                <a:gd name="T71" fmla="*/ 91 h 171"/>
                <a:gd name="T72" fmla="*/ 946 w 1277"/>
                <a:gd name="T73" fmla="*/ 91 h 171"/>
                <a:gd name="T74" fmla="*/ 922 w 1277"/>
                <a:gd name="T75" fmla="*/ 102 h 171"/>
                <a:gd name="T76" fmla="*/ 1038 w 1277"/>
                <a:gd name="T77" fmla="*/ 107 h 171"/>
                <a:gd name="T78" fmla="*/ 1011 w 1277"/>
                <a:gd name="T79" fmla="*/ 140 h 171"/>
                <a:gd name="T80" fmla="*/ 1255 w 1277"/>
                <a:gd name="T81" fmla="*/ 169 h 171"/>
                <a:gd name="T82" fmla="*/ 1166 w 1277"/>
                <a:gd name="T83" fmla="*/ 134 h 171"/>
                <a:gd name="T84" fmla="*/ 1251 w 1277"/>
                <a:gd name="T85" fmla="*/ 91 h 171"/>
                <a:gd name="T86" fmla="*/ 1196 w 1277"/>
                <a:gd name="T87" fmla="*/ 68 h 171"/>
                <a:gd name="T88" fmla="*/ 1222 w 1277"/>
                <a:gd name="T89" fmla="*/ 35 h 171"/>
                <a:gd name="T90" fmla="*/ 1274 w 1277"/>
                <a:gd name="T91" fmla="*/ 144 h 171"/>
                <a:gd name="T92" fmla="*/ 1251 w 1277"/>
                <a:gd name="T93" fmla="*/ 105 h 171"/>
                <a:gd name="T94" fmla="*/ 1214 w 1277"/>
                <a:gd name="T95" fmla="*/ 153 h 171"/>
                <a:gd name="T96" fmla="*/ 507 w 1277"/>
                <a:gd name="T97" fmla="*/ 169 h 171"/>
                <a:gd name="T98" fmla="*/ 418 w 1277"/>
                <a:gd name="T99" fmla="*/ 134 h 171"/>
                <a:gd name="T100" fmla="*/ 503 w 1277"/>
                <a:gd name="T101" fmla="*/ 91 h 171"/>
                <a:gd name="T102" fmla="*/ 448 w 1277"/>
                <a:gd name="T103" fmla="*/ 68 h 171"/>
                <a:gd name="T104" fmla="*/ 474 w 1277"/>
                <a:gd name="T105" fmla="*/ 35 h 171"/>
                <a:gd name="T106" fmla="*/ 526 w 1277"/>
                <a:gd name="T107" fmla="*/ 144 h 171"/>
                <a:gd name="T108" fmla="*/ 504 w 1277"/>
                <a:gd name="T109" fmla="*/ 105 h 171"/>
                <a:gd name="T110" fmla="*/ 466 w 1277"/>
                <a:gd name="T111" fmla="*/ 15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77" h="171">
                  <a:moveTo>
                    <a:pt x="50" y="98"/>
                  </a:moveTo>
                  <a:cubicBezTo>
                    <a:pt x="76" y="28"/>
                    <a:pt x="76" y="28"/>
                    <a:pt x="76" y="28"/>
                  </a:cubicBezTo>
                  <a:cubicBezTo>
                    <a:pt x="101" y="98"/>
                    <a:pt x="101" y="98"/>
                    <a:pt x="101" y="98"/>
                  </a:cubicBezTo>
                  <a:lnTo>
                    <a:pt x="50" y="98"/>
                  </a:lnTo>
                  <a:close/>
                  <a:moveTo>
                    <a:pt x="126" y="169"/>
                  </a:moveTo>
                  <a:cubicBezTo>
                    <a:pt x="150" y="169"/>
                    <a:pt x="150" y="169"/>
                    <a:pt x="150" y="169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0" y="169"/>
                    <a:pt x="0" y="169"/>
                    <a:pt x="0" y="169"/>
                  </a:cubicBezTo>
                  <a:cubicBezTo>
                    <a:pt x="24" y="169"/>
                    <a:pt x="24" y="169"/>
                    <a:pt x="24" y="169"/>
                  </a:cubicBezTo>
                  <a:cubicBezTo>
                    <a:pt x="43" y="117"/>
                    <a:pt x="43" y="117"/>
                    <a:pt x="43" y="117"/>
                  </a:cubicBezTo>
                  <a:cubicBezTo>
                    <a:pt x="107" y="117"/>
                    <a:pt x="107" y="117"/>
                    <a:pt x="107" y="117"/>
                  </a:cubicBezTo>
                  <a:lnTo>
                    <a:pt x="126" y="169"/>
                  </a:lnTo>
                  <a:close/>
                  <a:moveTo>
                    <a:pt x="239" y="133"/>
                  </a:moveTo>
                  <a:cubicBezTo>
                    <a:pt x="239" y="147"/>
                    <a:pt x="227" y="154"/>
                    <a:pt x="208" y="154"/>
                  </a:cubicBezTo>
                  <a:cubicBezTo>
                    <a:pt x="193" y="154"/>
                    <a:pt x="182" y="150"/>
                    <a:pt x="177" y="140"/>
                  </a:cubicBezTo>
                  <a:cubicBezTo>
                    <a:pt x="154" y="144"/>
                    <a:pt x="154" y="144"/>
                    <a:pt x="154" y="144"/>
                  </a:cubicBezTo>
                  <a:cubicBezTo>
                    <a:pt x="163" y="162"/>
                    <a:pt x="181" y="171"/>
                    <a:pt x="207" y="171"/>
                  </a:cubicBezTo>
                  <a:cubicBezTo>
                    <a:pt x="243" y="171"/>
                    <a:pt x="261" y="151"/>
                    <a:pt x="261" y="130"/>
                  </a:cubicBezTo>
                  <a:cubicBezTo>
                    <a:pt x="261" y="103"/>
                    <a:pt x="236" y="96"/>
                    <a:pt x="208" y="90"/>
                  </a:cubicBezTo>
                  <a:cubicBezTo>
                    <a:pt x="194" y="88"/>
                    <a:pt x="178" y="83"/>
                    <a:pt x="178" y="70"/>
                  </a:cubicBezTo>
                  <a:cubicBezTo>
                    <a:pt x="178" y="62"/>
                    <a:pt x="187" y="52"/>
                    <a:pt x="204" y="52"/>
                  </a:cubicBezTo>
                  <a:cubicBezTo>
                    <a:pt x="221" y="52"/>
                    <a:pt x="231" y="64"/>
                    <a:pt x="233" y="68"/>
                  </a:cubicBezTo>
                  <a:cubicBezTo>
                    <a:pt x="253" y="60"/>
                    <a:pt x="253" y="60"/>
                    <a:pt x="253" y="60"/>
                  </a:cubicBezTo>
                  <a:cubicBezTo>
                    <a:pt x="244" y="42"/>
                    <a:pt x="225" y="35"/>
                    <a:pt x="206" y="35"/>
                  </a:cubicBezTo>
                  <a:cubicBezTo>
                    <a:pt x="176" y="35"/>
                    <a:pt x="157" y="50"/>
                    <a:pt x="157" y="73"/>
                  </a:cubicBezTo>
                  <a:cubicBezTo>
                    <a:pt x="157" y="100"/>
                    <a:pt x="179" y="105"/>
                    <a:pt x="201" y="110"/>
                  </a:cubicBezTo>
                  <a:cubicBezTo>
                    <a:pt x="220" y="114"/>
                    <a:pt x="239" y="118"/>
                    <a:pt x="239" y="133"/>
                  </a:cubicBezTo>
                  <a:close/>
                  <a:moveTo>
                    <a:pt x="309" y="0"/>
                  </a:moveTo>
                  <a:cubicBezTo>
                    <a:pt x="286" y="9"/>
                    <a:pt x="286" y="9"/>
                    <a:pt x="286" y="9"/>
                  </a:cubicBezTo>
                  <a:cubicBezTo>
                    <a:pt x="286" y="40"/>
                    <a:pt x="286" y="40"/>
                    <a:pt x="286" y="40"/>
                  </a:cubicBezTo>
                  <a:cubicBezTo>
                    <a:pt x="266" y="40"/>
                    <a:pt x="266" y="40"/>
                    <a:pt x="266" y="40"/>
                  </a:cubicBezTo>
                  <a:cubicBezTo>
                    <a:pt x="266" y="58"/>
                    <a:pt x="266" y="58"/>
                    <a:pt x="266" y="58"/>
                  </a:cubicBezTo>
                  <a:cubicBezTo>
                    <a:pt x="286" y="58"/>
                    <a:pt x="286" y="58"/>
                    <a:pt x="286" y="58"/>
                  </a:cubicBezTo>
                  <a:cubicBezTo>
                    <a:pt x="286" y="141"/>
                    <a:pt x="286" y="141"/>
                    <a:pt x="286" y="141"/>
                  </a:cubicBezTo>
                  <a:cubicBezTo>
                    <a:pt x="286" y="158"/>
                    <a:pt x="286" y="170"/>
                    <a:pt x="311" y="170"/>
                  </a:cubicBezTo>
                  <a:cubicBezTo>
                    <a:pt x="319" y="170"/>
                    <a:pt x="328" y="168"/>
                    <a:pt x="332" y="168"/>
                  </a:cubicBezTo>
                  <a:cubicBezTo>
                    <a:pt x="332" y="150"/>
                    <a:pt x="332" y="150"/>
                    <a:pt x="332" y="150"/>
                  </a:cubicBezTo>
                  <a:cubicBezTo>
                    <a:pt x="328" y="151"/>
                    <a:pt x="322" y="153"/>
                    <a:pt x="318" y="153"/>
                  </a:cubicBezTo>
                  <a:cubicBezTo>
                    <a:pt x="309" y="153"/>
                    <a:pt x="309" y="146"/>
                    <a:pt x="309" y="131"/>
                  </a:cubicBezTo>
                  <a:cubicBezTo>
                    <a:pt x="309" y="58"/>
                    <a:pt x="309" y="58"/>
                    <a:pt x="309" y="58"/>
                  </a:cubicBezTo>
                  <a:cubicBezTo>
                    <a:pt x="332" y="58"/>
                    <a:pt x="332" y="58"/>
                    <a:pt x="332" y="58"/>
                  </a:cubicBezTo>
                  <a:cubicBezTo>
                    <a:pt x="332" y="40"/>
                    <a:pt x="332" y="40"/>
                    <a:pt x="332" y="40"/>
                  </a:cubicBezTo>
                  <a:cubicBezTo>
                    <a:pt x="309" y="40"/>
                    <a:pt x="309" y="40"/>
                    <a:pt x="309" y="40"/>
                  </a:cubicBezTo>
                  <a:lnTo>
                    <a:pt x="309" y="0"/>
                  </a:lnTo>
                  <a:close/>
                  <a:moveTo>
                    <a:pt x="351" y="40"/>
                  </a:moveTo>
                  <a:cubicBezTo>
                    <a:pt x="351" y="169"/>
                    <a:pt x="351" y="169"/>
                    <a:pt x="351" y="169"/>
                  </a:cubicBezTo>
                  <a:cubicBezTo>
                    <a:pt x="373" y="169"/>
                    <a:pt x="373" y="169"/>
                    <a:pt x="373" y="169"/>
                  </a:cubicBezTo>
                  <a:cubicBezTo>
                    <a:pt x="373" y="110"/>
                    <a:pt x="373" y="110"/>
                    <a:pt x="373" y="110"/>
                  </a:cubicBezTo>
                  <a:cubicBezTo>
                    <a:pt x="373" y="99"/>
                    <a:pt x="373" y="86"/>
                    <a:pt x="379" y="76"/>
                  </a:cubicBezTo>
                  <a:cubicBezTo>
                    <a:pt x="386" y="65"/>
                    <a:pt x="396" y="60"/>
                    <a:pt x="417" y="60"/>
                  </a:cubicBezTo>
                  <a:cubicBezTo>
                    <a:pt x="417" y="38"/>
                    <a:pt x="417" y="38"/>
                    <a:pt x="417" y="38"/>
                  </a:cubicBezTo>
                  <a:cubicBezTo>
                    <a:pt x="408" y="38"/>
                    <a:pt x="385" y="39"/>
                    <a:pt x="373" y="63"/>
                  </a:cubicBezTo>
                  <a:cubicBezTo>
                    <a:pt x="373" y="40"/>
                    <a:pt x="373" y="40"/>
                    <a:pt x="373" y="40"/>
                  </a:cubicBezTo>
                  <a:lnTo>
                    <a:pt x="351" y="40"/>
                  </a:lnTo>
                  <a:close/>
                  <a:moveTo>
                    <a:pt x="545" y="0"/>
                  </a:moveTo>
                  <a:cubicBezTo>
                    <a:pt x="545" y="20"/>
                    <a:pt x="545" y="20"/>
                    <a:pt x="545" y="20"/>
                  </a:cubicBezTo>
                  <a:cubicBezTo>
                    <a:pt x="641" y="20"/>
                    <a:pt x="641" y="20"/>
                    <a:pt x="641" y="20"/>
                  </a:cubicBezTo>
                  <a:cubicBezTo>
                    <a:pt x="545" y="147"/>
                    <a:pt x="545" y="147"/>
                    <a:pt x="545" y="147"/>
                  </a:cubicBezTo>
                  <a:cubicBezTo>
                    <a:pt x="545" y="169"/>
                    <a:pt x="545" y="169"/>
                    <a:pt x="545" y="169"/>
                  </a:cubicBezTo>
                  <a:cubicBezTo>
                    <a:pt x="669" y="169"/>
                    <a:pt x="669" y="169"/>
                    <a:pt x="669" y="169"/>
                  </a:cubicBezTo>
                  <a:cubicBezTo>
                    <a:pt x="669" y="149"/>
                    <a:pt x="669" y="149"/>
                    <a:pt x="669" y="149"/>
                  </a:cubicBezTo>
                  <a:cubicBezTo>
                    <a:pt x="571" y="149"/>
                    <a:pt x="571" y="149"/>
                    <a:pt x="571" y="149"/>
                  </a:cubicBezTo>
                  <a:cubicBezTo>
                    <a:pt x="667" y="21"/>
                    <a:pt x="667" y="21"/>
                    <a:pt x="667" y="21"/>
                  </a:cubicBezTo>
                  <a:cubicBezTo>
                    <a:pt x="667" y="0"/>
                    <a:pt x="667" y="0"/>
                    <a:pt x="667" y="0"/>
                  </a:cubicBezTo>
                  <a:lnTo>
                    <a:pt x="545" y="0"/>
                  </a:lnTo>
                  <a:close/>
                  <a:moveTo>
                    <a:pt x="805" y="40"/>
                  </a:moveTo>
                  <a:cubicBezTo>
                    <a:pt x="805" y="169"/>
                    <a:pt x="805" y="169"/>
                    <a:pt x="805" y="169"/>
                  </a:cubicBezTo>
                  <a:cubicBezTo>
                    <a:pt x="826" y="169"/>
                    <a:pt x="826" y="169"/>
                    <a:pt x="826" y="169"/>
                  </a:cubicBezTo>
                  <a:cubicBezTo>
                    <a:pt x="826" y="96"/>
                    <a:pt x="826" y="96"/>
                    <a:pt x="826" y="96"/>
                  </a:cubicBezTo>
                  <a:cubicBezTo>
                    <a:pt x="826" y="86"/>
                    <a:pt x="826" y="77"/>
                    <a:pt x="836" y="67"/>
                  </a:cubicBezTo>
                  <a:cubicBezTo>
                    <a:pt x="843" y="60"/>
                    <a:pt x="851" y="57"/>
                    <a:pt x="860" y="57"/>
                  </a:cubicBezTo>
                  <a:cubicBezTo>
                    <a:pt x="872" y="57"/>
                    <a:pt x="884" y="63"/>
                    <a:pt x="888" y="75"/>
                  </a:cubicBezTo>
                  <a:cubicBezTo>
                    <a:pt x="889" y="79"/>
                    <a:pt x="889" y="83"/>
                    <a:pt x="889" y="96"/>
                  </a:cubicBezTo>
                  <a:cubicBezTo>
                    <a:pt x="889" y="169"/>
                    <a:pt x="889" y="169"/>
                    <a:pt x="889" y="169"/>
                  </a:cubicBezTo>
                  <a:cubicBezTo>
                    <a:pt x="911" y="169"/>
                    <a:pt x="911" y="169"/>
                    <a:pt x="911" y="169"/>
                  </a:cubicBezTo>
                  <a:cubicBezTo>
                    <a:pt x="911" y="93"/>
                    <a:pt x="911" y="93"/>
                    <a:pt x="911" y="93"/>
                  </a:cubicBezTo>
                  <a:cubicBezTo>
                    <a:pt x="911" y="82"/>
                    <a:pt x="911" y="74"/>
                    <a:pt x="909" y="66"/>
                  </a:cubicBezTo>
                  <a:cubicBezTo>
                    <a:pt x="902" y="45"/>
                    <a:pt x="883" y="37"/>
                    <a:pt x="866" y="37"/>
                  </a:cubicBezTo>
                  <a:cubicBezTo>
                    <a:pt x="859" y="37"/>
                    <a:pt x="838" y="39"/>
                    <a:pt x="826" y="60"/>
                  </a:cubicBezTo>
                  <a:cubicBezTo>
                    <a:pt x="826" y="40"/>
                    <a:pt x="826" y="40"/>
                    <a:pt x="826" y="40"/>
                  </a:cubicBezTo>
                  <a:lnTo>
                    <a:pt x="805" y="40"/>
                  </a:lnTo>
                  <a:close/>
                  <a:moveTo>
                    <a:pt x="1140" y="138"/>
                  </a:moveTo>
                  <a:cubicBezTo>
                    <a:pt x="1136" y="147"/>
                    <a:pt x="1127" y="155"/>
                    <a:pt x="1110" y="155"/>
                  </a:cubicBezTo>
                  <a:cubicBezTo>
                    <a:pt x="1096" y="155"/>
                    <a:pt x="1072" y="145"/>
                    <a:pt x="1072" y="103"/>
                  </a:cubicBezTo>
                  <a:cubicBezTo>
                    <a:pt x="1072" y="92"/>
                    <a:pt x="1074" y="51"/>
                    <a:pt x="1109" y="51"/>
                  </a:cubicBezTo>
                  <a:cubicBezTo>
                    <a:pt x="1127" y="51"/>
                    <a:pt x="1135" y="61"/>
                    <a:pt x="1139" y="69"/>
                  </a:cubicBezTo>
                  <a:cubicBezTo>
                    <a:pt x="1159" y="61"/>
                    <a:pt x="1159" y="61"/>
                    <a:pt x="1159" y="61"/>
                  </a:cubicBezTo>
                  <a:cubicBezTo>
                    <a:pt x="1147" y="40"/>
                    <a:pt x="1124" y="35"/>
                    <a:pt x="1108" y="35"/>
                  </a:cubicBezTo>
                  <a:cubicBezTo>
                    <a:pt x="1067" y="35"/>
                    <a:pt x="1048" y="68"/>
                    <a:pt x="1048" y="105"/>
                  </a:cubicBezTo>
                  <a:cubicBezTo>
                    <a:pt x="1048" y="136"/>
                    <a:pt x="1065" y="171"/>
                    <a:pt x="1110" y="171"/>
                  </a:cubicBezTo>
                  <a:cubicBezTo>
                    <a:pt x="1137" y="171"/>
                    <a:pt x="1151" y="158"/>
                    <a:pt x="1159" y="146"/>
                  </a:cubicBezTo>
                  <a:lnTo>
                    <a:pt x="1140" y="138"/>
                  </a:lnTo>
                  <a:close/>
                  <a:moveTo>
                    <a:pt x="700" y="91"/>
                  </a:moveTo>
                  <a:cubicBezTo>
                    <a:pt x="769" y="91"/>
                    <a:pt x="769" y="91"/>
                    <a:pt x="769" y="91"/>
                  </a:cubicBezTo>
                  <a:cubicBezTo>
                    <a:pt x="767" y="57"/>
                    <a:pt x="747" y="52"/>
                    <a:pt x="734" y="52"/>
                  </a:cubicBezTo>
                  <a:cubicBezTo>
                    <a:pt x="716" y="52"/>
                    <a:pt x="703" y="65"/>
                    <a:pt x="700" y="91"/>
                  </a:cubicBezTo>
                  <a:close/>
                  <a:moveTo>
                    <a:pt x="786" y="144"/>
                  </a:moveTo>
                  <a:cubicBezTo>
                    <a:pt x="779" y="157"/>
                    <a:pt x="765" y="171"/>
                    <a:pt x="737" y="171"/>
                  </a:cubicBezTo>
                  <a:cubicBezTo>
                    <a:pt x="699" y="171"/>
                    <a:pt x="677" y="145"/>
                    <a:pt x="677" y="102"/>
                  </a:cubicBezTo>
                  <a:cubicBezTo>
                    <a:pt x="677" y="54"/>
                    <a:pt x="709" y="35"/>
                    <a:pt x="736" y="35"/>
                  </a:cubicBezTo>
                  <a:cubicBezTo>
                    <a:pt x="760" y="35"/>
                    <a:pt x="782" y="48"/>
                    <a:pt x="790" y="81"/>
                  </a:cubicBezTo>
                  <a:cubicBezTo>
                    <a:pt x="792" y="91"/>
                    <a:pt x="792" y="101"/>
                    <a:pt x="792" y="107"/>
                  </a:cubicBezTo>
                  <a:cubicBezTo>
                    <a:pt x="700" y="107"/>
                    <a:pt x="700" y="107"/>
                    <a:pt x="700" y="107"/>
                  </a:cubicBezTo>
                  <a:cubicBezTo>
                    <a:pt x="699" y="128"/>
                    <a:pt x="708" y="155"/>
                    <a:pt x="739" y="155"/>
                  </a:cubicBezTo>
                  <a:cubicBezTo>
                    <a:pt x="751" y="155"/>
                    <a:pt x="760" y="149"/>
                    <a:pt x="765" y="140"/>
                  </a:cubicBezTo>
                  <a:lnTo>
                    <a:pt x="786" y="144"/>
                  </a:lnTo>
                  <a:close/>
                  <a:moveTo>
                    <a:pt x="946" y="91"/>
                  </a:moveTo>
                  <a:cubicBezTo>
                    <a:pt x="1014" y="91"/>
                    <a:pt x="1014" y="91"/>
                    <a:pt x="1014" y="91"/>
                  </a:cubicBezTo>
                  <a:cubicBezTo>
                    <a:pt x="1012" y="57"/>
                    <a:pt x="993" y="52"/>
                    <a:pt x="980" y="52"/>
                  </a:cubicBezTo>
                  <a:cubicBezTo>
                    <a:pt x="961" y="52"/>
                    <a:pt x="948" y="65"/>
                    <a:pt x="946" y="91"/>
                  </a:cubicBezTo>
                  <a:close/>
                  <a:moveTo>
                    <a:pt x="1032" y="144"/>
                  </a:moveTo>
                  <a:cubicBezTo>
                    <a:pt x="1025" y="157"/>
                    <a:pt x="1010" y="171"/>
                    <a:pt x="982" y="171"/>
                  </a:cubicBezTo>
                  <a:cubicBezTo>
                    <a:pt x="944" y="171"/>
                    <a:pt x="922" y="145"/>
                    <a:pt x="922" y="102"/>
                  </a:cubicBezTo>
                  <a:cubicBezTo>
                    <a:pt x="922" y="54"/>
                    <a:pt x="954" y="35"/>
                    <a:pt x="981" y="35"/>
                  </a:cubicBezTo>
                  <a:cubicBezTo>
                    <a:pt x="1005" y="35"/>
                    <a:pt x="1028" y="48"/>
                    <a:pt x="1035" y="81"/>
                  </a:cubicBezTo>
                  <a:cubicBezTo>
                    <a:pt x="1038" y="91"/>
                    <a:pt x="1038" y="101"/>
                    <a:pt x="1038" y="107"/>
                  </a:cubicBezTo>
                  <a:cubicBezTo>
                    <a:pt x="945" y="107"/>
                    <a:pt x="945" y="107"/>
                    <a:pt x="945" y="107"/>
                  </a:cubicBezTo>
                  <a:cubicBezTo>
                    <a:pt x="945" y="128"/>
                    <a:pt x="954" y="155"/>
                    <a:pt x="984" y="155"/>
                  </a:cubicBezTo>
                  <a:cubicBezTo>
                    <a:pt x="997" y="155"/>
                    <a:pt x="1005" y="149"/>
                    <a:pt x="1011" y="140"/>
                  </a:cubicBezTo>
                  <a:lnTo>
                    <a:pt x="1032" y="144"/>
                  </a:lnTo>
                  <a:close/>
                  <a:moveTo>
                    <a:pt x="1277" y="169"/>
                  </a:moveTo>
                  <a:cubicBezTo>
                    <a:pt x="1255" y="169"/>
                    <a:pt x="1255" y="169"/>
                    <a:pt x="1255" y="169"/>
                  </a:cubicBezTo>
                  <a:cubicBezTo>
                    <a:pt x="1255" y="169"/>
                    <a:pt x="1253" y="160"/>
                    <a:pt x="1252" y="150"/>
                  </a:cubicBezTo>
                  <a:cubicBezTo>
                    <a:pt x="1246" y="157"/>
                    <a:pt x="1234" y="171"/>
                    <a:pt x="1209" y="171"/>
                  </a:cubicBezTo>
                  <a:cubicBezTo>
                    <a:pt x="1184" y="171"/>
                    <a:pt x="1166" y="156"/>
                    <a:pt x="1166" y="134"/>
                  </a:cubicBezTo>
                  <a:cubicBezTo>
                    <a:pt x="1166" y="127"/>
                    <a:pt x="1168" y="121"/>
                    <a:pt x="1171" y="115"/>
                  </a:cubicBezTo>
                  <a:cubicBezTo>
                    <a:pt x="1179" y="104"/>
                    <a:pt x="1192" y="95"/>
                    <a:pt x="1231" y="92"/>
                  </a:cubicBezTo>
                  <a:cubicBezTo>
                    <a:pt x="1251" y="91"/>
                    <a:pt x="1251" y="91"/>
                    <a:pt x="1251" y="91"/>
                  </a:cubicBezTo>
                  <a:cubicBezTo>
                    <a:pt x="1251" y="87"/>
                    <a:pt x="1251" y="87"/>
                    <a:pt x="1251" y="87"/>
                  </a:cubicBezTo>
                  <a:cubicBezTo>
                    <a:pt x="1251" y="74"/>
                    <a:pt x="1251" y="52"/>
                    <a:pt x="1222" y="52"/>
                  </a:cubicBezTo>
                  <a:cubicBezTo>
                    <a:pt x="1204" y="52"/>
                    <a:pt x="1198" y="60"/>
                    <a:pt x="1196" y="68"/>
                  </a:cubicBezTo>
                  <a:cubicBezTo>
                    <a:pt x="1176" y="60"/>
                    <a:pt x="1176" y="60"/>
                    <a:pt x="1176" y="60"/>
                  </a:cubicBezTo>
                  <a:cubicBezTo>
                    <a:pt x="1176" y="59"/>
                    <a:pt x="1177" y="59"/>
                    <a:pt x="1177" y="58"/>
                  </a:cubicBezTo>
                  <a:cubicBezTo>
                    <a:pt x="1185" y="44"/>
                    <a:pt x="1200" y="35"/>
                    <a:pt x="1222" y="35"/>
                  </a:cubicBezTo>
                  <a:cubicBezTo>
                    <a:pt x="1233" y="35"/>
                    <a:pt x="1249" y="38"/>
                    <a:pt x="1259" y="46"/>
                  </a:cubicBezTo>
                  <a:cubicBezTo>
                    <a:pt x="1273" y="57"/>
                    <a:pt x="1273" y="78"/>
                    <a:pt x="1273" y="78"/>
                  </a:cubicBezTo>
                  <a:cubicBezTo>
                    <a:pt x="1274" y="144"/>
                    <a:pt x="1274" y="144"/>
                    <a:pt x="1274" y="144"/>
                  </a:cubicBezTo>
                  <a:cubicBezTo>
                    <a:pt x="1274" y="144"/>
                    <a:pt x="1275" y="163"/>
                    <a:pt x="1277" y="169"/>
                  </a:cubicBezTo>
                  <a:close/>
                  <a:moveTo>
                    <a:pt x="1248" y="133"/>
                  </a:moveTo>
                  <a:cubicBezTo>
                    <a:pt x="1251" y="126"/>
                    <a:pt x="1251" y="123"/>
                    <a:pt x="1251" y="105"/>
                  </a:cubicBezTo>
                  <a:cubicBezTo>
                    <a:pt x="1243" y="106"/>
                    <a:pt x="1232" y="108"/>
                    <a:pt x="1218" y="110"/>
                  </a:cubicBezTo>
                  <a:cubicBezTo>
                    <a:pt x="1194" y="116"/>
                    <a:pt x="1190" y="125"/>
                    <a:pt x="1190" y="134"/>
                  </a:cubicBezTo>
                  <a:cubicBezTo>
                    <a:pt x="1190" y="144"/>
                    <a:pt x="1198" y="153"/>
                    <a:pt x="1214" y="153"/>
                  </a:cubicBezTo>
                  <a:cubicBezTo>
                    <a:pt x="1229" y="153"/>
                    <a:pt x="1242" y="147"/>
                    <a:pt x="1248" y="133"/>
                  </a:cubicBezTo>
                  <a:close/>
                  <a:moveTo>
                    <a:pt x="530" y="169"/>
                  </a:moveTo>
                  <a:cubicBezTo>
                    <a:pt x="507" y="169"/>
                    <a:pt x="507" y="169"/>
                    <a:pt x="507" y="169"/>
                  </a:cubicBezTo>
                  <a:cubicBezTo>
                    <a:pt x="507" y="169"/>
                    <a:pt x="505" y="160"/>
                    <a:pt x="505" y="150"/>
                  </a:cubicBezTo>
                  <a:cubicBezTo>
                    <a:pt x="498" y="157"/>
                    <a:pt x="486" y="171"/>
                    <a:pt x="462" y="171"/>
                  </a:cubicBezTo>
                  <a:cubicBezTo>
                    <a:pt x="437" y="171"/>
                    <a:pt x="418" y="156"/>
                    <a:pt x="418" y="134"/>
                  </a:cubicBezTo>
                  <a:cubicBezTo>
                    <a:pt x="418" y="127"/>
                    <a:pt x="420" y="121"/>
                    <a:pt x="424" y="115"/>
                  </a:cubicBezTo>
                  <a:cubicBezTo>
                    <a:pt x="431" y="104"/>
                    <a:pt x="445" y="95"/>
                    <a:pt x="483" y="92"/>
                  </a:cubicBezTo>
                  <a:cubicBezTo>
                    <a:pt x="503" y="91"/>
                    <a:pt x="503" y="91"/>
                    <a:pt x="503" y="91"/>
                  </a:cubicBezTo>
                  <a:cubicBezTo>
                    <a:pt x="503" y="87"/>
                    <a:pt x="503" y="87"/>
                    <a:pt x="503" y="87"/>
                  </a:cubicBezTo>
                  <a:cubicBezTo>
                    <a:pt x="503" y="74"/>
                    <a:pt x="503" y="52"/>
                    <a:pt x="475" y="52"/>
                  </a:cubicBezTo>
                  <a:cubicBezTo>
                    <a:pt x="457" y="52"/>
                    <a:pt x="450" y="60"/>
                    <a:pt x="448" y="68"/>
                  </a:cubicBezTo>
                  <a:cubicBezTo>
                    <a:pt x="428" y="60"/>
                    <a:pt x="428" y="60"/>
                    <a:pt x="428" y="60"/>
                  </a:cubicBezTo>
                  <a:cubicBezTo>
                    <a:pt x="429" y="59"/>
                    <a:pt x="429" y="59"/>
                    <a:pt x="429" y="58"/>
                  </a:cubicBezTo>
                  <a:cubicBezTo>
                    <a:pt x="437" y="44"/>
                    <a:pt x="452" y="35"/>
                    <a:pt x="474" y="35"/>
                  </a:cubicBezTo>
                  <a:cubicBezTo>
                    <a:pt x="486" y="35"/>
                    <a:pt x="501" y="38"/>
                    <a:pt x="511" y="46"/>
                  </a:cubicBezTo>
                  <a:cubicBezTo>
                    <a:pt x="526" y="57"/>
                    <a:pt x="525" y="78"/>
                    <a:pt x="525" y="78"/>
                  </a:cubicBezTo>
                  <a:cubicBezTo>
                    <a:pt x="526" y="144"/>
                    <a:pt x="526" y="144"/>
                    <a:pt x="526" y="144"/>
                  </a:cubicBezTo>
                  <a:cubicBezTo>
                    <a:pt x="526" y="144"/>
                    <a:pt x="527" y="163"/>
                    <a:pt x="530" y="169"/>
                  </a:cubicBezTo>
                  <a:close/>
                  <a:moveTo>
                    <a:pt x="500" y="133"/>
                  </a:moveTo>
                  <a:cubicBezTo>
                    <a:pt x="503" y="126"/>
                    <a:pt x="504" y="123"/>
                    <a:pt x="504" y="105"/>
                  </a:cubicBezTo>
                  <a:cubicBezTo>
                    <a:pt x="495" y="106"/>
                    <a:pt x="484" y="108"/>
                    <a:pt x="470" y="110"/>
                  </a:cubicBezTo>
                  <a:cubicBezTo>
                    <a:pt x="446" y="116"/>
                    <a:pt x="442" y="125"/>
                    <a:pt x="442" y="134"/>
                  </a:cubicBezTo>
                  <a:cubicBezTo>
                    <a:pt x="442" y="144"/>
                    <a:pt x="450" y="153"/>
                    <a:pt x="466" y="153"/>
                  </a:cubicBezTo>
                  <a:cubicBezTo>
                    <a:pt x="481" y="153"/>
                    <a:pt x="494" y="147"/>
                    <a:pt x="500" y="133"/>
                  </a:cubicBezTo>
                  <a:close/>
                </a:path>
              </a:pathLst>
            </a:custGeom>
            <a:solidFill>
              <a:srgbClr val="8500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DD00E166-1FB5-4CE9-9490-217CD1CB654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390313" y="5954712"/>
              <a:ext cx="555625" cy="615951"/>
            </a:xfrm>
            <a:custGeom>
              <a:avLst/>
              <a:gdLst>
                <a:gd name="T0" fmla="*/ 161 w 350"/>
                <a:gd name="T1" fmla="*/ 271 h 386"/>
                <a:gd name="T2" fmla="*/ 151 w 350"/>
                <a:gd name="T3" fmla="*/ 278 h 386"/>
                <a:gd name="T4" fmla="*/ 22 w 350"/>
                <a:gd name="T5" fmla="*/ 211 h 386"/>
                <a:gd name="T6" fmla="*/ 2 w 350"/>
                <a:gd name="T7" fmla="*/ 189 h 386"/>
                <a:gd name="T8" fmla="*/ 49 w 350"/>
                <a:gd name="T9" fmla="*/ 115 h 386"/>
                <a:gd name="T10" fmla="*/ 174 w 350"/>
                <a:gd name="T11" fmla="*/ 3 h 386"/>
                <a:gd name="T12" fmla="*/ 211 w 350"/>
                <a:gd name="T13" fmla="*/ 140 h 386"/>
                <a:gd name="T14" fmla="*/ 170 w 350"/>
                <a:gd name="T15" fmla="*/ 128 h 386"/>
                <a:gd name="T16" fmla="*/ 164 w 350"/>
                <a:gd name="T17" fmla="*/ 79 h 386"/>
                <a:gd name="T18" fmla="*/ 157 w 350"/>
                <a:gd name="T19" fmla="*/ 66 h 386"/>
                <a:gd name="T20" fmla="*/ 133 w 350"/>
                <a:gd name="T21" fmla="*/ 85 h 386"/>
                <a:gd name="T22" fmla="*/ 103 w 350"/>
                <a:gd name="T23" fmla="*/ 116 h 386"/>
                <a:gd name="T24" fmla="*/ 80 w 350"/>
                <a:gd name="T25" fmla="*/ 123 h 386"/>
                <a:gd name="T26" fmla="*/ 78 w 350"/>
                <a:gd name="T27" fmla="*/ 141 h 386"/>
                <a:gd name="T28" fmla="*/ 61 w 350"/>
                <a:gd name="T29" fmla="*/ 158 h 386"/>
                <a:gd name="T30" fmla="*/ 29 w 350"/>
                <a:gd name="T31" fmla="*/ 192 h 386"/>
                <a:gd name="T32" fmla="*/ 47 w 350"/>
                <a:gd name="T33" fmla="*/ 208 h 386"/>
                <a:gd name="T34" fmla="*/ 161 w 350"/>
                <a:gd name="T35" fmla="*/ 271 h 386"/>
                <a:gd name="T36" fmla="*/ 262 w 350"/>
                <a:gd name="T37" fmla="*/ 161 h 386"/>
                <a:gd name="T38" fmla="*/ 108 w 350"/>
                <a:gd name="T39" fmla="*/ 121 h 386"/>
                <a:gd name="T40" fmla="*/ 85 w 350"/>
                <a:gd name="T41" fmla="*/ 147 h 386"/>
                <a:gd name="T42" fmla="*/ 143 w 350"/>
                <a:gd name="T43" fmla="*/ 232 h 386"/>
                <a:gd name="T44" fmla="*/ 204 w 350"/>
                <a:gd name="T45" fmla="*/ 224 h 386"/>
                <a:gd name="T46" fmla="*/ 205 w 350"/>
                <a:gd name="T47" fmla="*/ 220 h 386"/>
                <a:gd name="T48" fmla="*/ 210 w 350"/>
                <a:gd name="T49" fmla="*/ 190 h 386"/>
                <a:gd name="T50" fmla="*/ 174 w 350"/>
                <a:gd name="T51" fmla="*/ 174 h 386"/>
                <a:gd name="T52" fmla="*/ 176 w 350"/>
                <a:gd name="T53" fmla="*/ 213 h 386"/>
                <a:gd name="T54" fmla="*/ 176 w 350"/>
                <a:gd name="T55" fmla="*/ 217 h 386"/>
                <a:gd name="T56" fmla="*/ 158 w 350"/>
                <a:gd name="T57" fmla="*/ 229 h 386"/>
                <a:gd name="T58" fmla="*/ 99 w 350"/>
                <a:gd name="T59" fmla="*/ 141 h 386"/>
                <a:gd name="T60" fmla="*/ 100 w 350"/>
                <a:gd name="T61" fmla="*/ 139 h 386"/>
                <a:gd name="T62" fmla="*/ 101 w 350"/>
                <a:gd name="T63" fmla="*/ 140 h 386"/>
                <a:gd name="T64" fmla="*/ 101 w 350"/>
                <a:gd name="T65" fmla="*/ 140 h 386"/>
                <a:gd name="T66" fmla="*/ 101 w 350"/>
                <a:gd name="T67" fmla="*/ 140 h 386"/>
                <a:gd name="T68" fmla="*/ 173 w 350"/>
                <a:gd name="T69" fmla="*/ 169 h 386"/>
                <a:gd name="T70" fmla="*/ 210 w 350"/>
                <a:gd name="T71" fmla="*/ 185 h 386"/>
                <a:gd name="T72" fmla="*/ 239 w 350"/>
                <a:gd name="T73" fmla="*/ 199 h 386"/>
                <a:gd name="T74" fmla="*/ 252 w 350"/>
                <a:gd name="T75" fmla="*/ 217 h 386"/>
                <a:gd name="T76" fmla="*/ 90 w 350"/>
                <a:gd name="T77" fmla="*/ 338 h 386"/>
                <a:gd name="T78" fmla="*/ 89 w 350"/>
                <a:gd name="T79" fmla="*/ 339 h 386"/>
                <a:gd name="T80" fmla="*/ 88 w 350"/>
                <a:gd name="T81" fmla="*/ 340 h 386"/>
                <a:gd name="T82" fmla="*/ 88 w 350"/>
                <a:gd name="T83" fmla="*/ 341 h 386"/>
                <a:gd name="T84" fmla="*/ 83 w 350"/>
                <a:gd name="T85" fmla="*/ 356 h 386"/>
                <a:gd name="T86" fmla="*/ 103 w 350"/>
                <a:gd name="T87" fmla="*/ 382 h 386"/>
                <a:gd name="T88" fmla="*/ 117 w 350"/>
                <a:gd name="T89" fmla="*/ 384 h 386"/>
                <a:gd name="T90" fmla="*/ 120 w 350"/>
                <a:gd name="T91" fmla="*/ 384 h 386"/>
                <a:gd name="T92" fmla="*/ 254 w 350"/>
                <a:gd name="T93" fmla="*/ 358 h 386"/>
                <a:gd name="T94" fmla="*/ 264 w 350"/>
                <a:gd name="T95" fmla="*/ 330 h 386"/>
                <a:gd name="T96" fmla="*/ 218 w 350"/>
                <a:gd name="T97" fmla="*/ 302 h 386"/>
                <a:gd name="T98" fmla="*/ 208 w 350"/>
                <a:gd name="T99" fmla="*/ 309 h 386"/>
                <a:gd name="T100" fmla="*/ 245 w 350"/>
                <a:gd name="T101" fmla="*/ 334 h 386"/>
                <a:gd name="T102" fmla="*/ 243 w 350"/>
                <a:gd name="T103" fmla="*/ 338 h 386"/>
                <a:gd name="T104" fmla="*/ 240 w 350"/>
                <a:gd name="T105" fmla="*/ 338 h 386"/>
                <a:gd name="T106" fmla="*/ 158 w 350"/>
                <a:gd name="T107" fmla="*/ 343 h 386"/>
                <a:gd name="T108" fmla="*/ 150 w 350"/>
                <a:gd name="T109" fmla="*/ 344 h 386"/>
                <a:gd name="T110" fmla="*/ 163 w 350"/>
                <a:gd name="T111" fmla="*/ 333 h 386"/>
                <a:gd name="T112" fmla="*/ 294 w 350"/>
                <a:gd name="T113" fmla="*/ 245 h 386"/>
                <a:gd name="T114" fmla="*/ 262 w 350"/>
                <a:gd name="T115" fmla="*/ 161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50" h="386">
                  <a:moveTo>
                    <a:pt x="161" y="271"/>
                  </a:moveTo>
                  <a:cubicBezTo>
                    <a:pt x="158" y="274"/>
                    <a:pt x="154" y="276"/>
                    <a:pt x="151" y="278"/>
                  </a:cubicBezTo>
                  <a:cubicBezTo>
                    <a:pt x="112" y="256"/>
                    <a:pt x="29" y="215"/>
                    <a:pt x="22" y="211"/>
                  </a:cubicBezTo>
                  <a:cubicBezTo>
                    <a:pt x="14" y="207"/>
                    <a:pt x="0" y="202"/>
                    <a:pt x="2" y="189"/>
                  </a:cubicBezTo>
                  <a:cubicBezTo>
                    <a:pt x="4" y="171"/>
                    <a:pt x="36" y="131"/>
                    <a:pt x="49" y="115"/>
                  </a:cubicBezTo>
                  <a:cubicBezTo>
                    <a:pt x="121" y="27"/>
                    <a:pt x="153" y="0"/>
                    <a:pt x="174" y="3"/>
                  </a:cubicBezTo>
                  <a:cubicBezTo>
                    <a:pt x="197" y="6"/>
                    <a:pt x="210" y="29"/>
                    <a:pt x="211" y="140"/>
                  </a:cubicBezTo>
                  <a:cubicBezTo>
                    <a:pt x="199" y="136"/>
                    <a:pt x="185" y="132"/>
                    <a:pt x="170" y="128"/>
                  </a:cubicBezTo>
                  <a:cubicBezTo>
                    <a:pt x="169" y="112"/>
                    <a:pt x="166" y="88"/>
                    <a:pt x="164" y="79"/>
                  </a:cubicBezTo>
                  <a:cubicBezTo>
                    <a:pt x="163" y="70"/>
                    <a:pt x="161" y="66"/>
                    <a:pt x="157" y="66"/>
                  </a:cubicBezTo>
                  <a:cubicBezTo>
                    <a:pt x="153" y="65"/>
                    <a:pt x="143" y="75"/>
                    <a:pt x="133" y="85"/>
                  </a:cubicBezTo>
                  <a:cubicBezTo>
                    <a:pt x="129" y="90"/>
                    <a:pt x="117" y="102"/>
                    <a:pt x="103" y="116"/>
                  </a:cubicBezTo>
                  <a:cubicBezTo>
                    <a:pt x="92" y="115"/>
                    <a:pt x="84" y="117"/>
                    <a:pt x="80" y="123"/>
                  </a:cubicBezTo>
                  <a:cubicBezTo>
                    <a:pt x="77" y="127"/>
                    <a:pt x="76" y="133"/>
                    <a:pt x="78" y="141"/>
                  </a:cubicBezTo>
                  <a:cubicBezTo>
                    <a:pt x="71" y="148"/>
                    <a:pt x="65" y="154"/>
                    <a:pt x="61" y="158"/>
                  </a:cubicBezTo>
                  <a:cubicBezTo>
                    <a:pt x="46" y="173"/>
                    <a:pt x="30" y="186"/>
                    <a:pt x="29" y="192"/>
                  </a:cubicBezTo>
                  <a:cubicBezTo>
                    <a:pt x="28" y="197"/>
                    <a:pt x="36" y="202"/>
                    <a:pt x="47" y="208"/>
                  </a:cubicBezTo>
                  <a:cubicBezTo>
                    <a:pt x="73" y="224"/>
                    <a:pt x="138" y="259"/>
                    <a:pt x="161" y="271"/>
                  </a:cubicBezTo>
                  <a:close/>
                  <a:moveTo>
                    <a:pt x="262" y="161"/>
                  </a:moveTo>
                  <a:cubicBezTo>
                    <a:pt x="237" y="153"/>
                    <a:pt x="174" y="129"/>
                    <a:pt x="108" y="121"/>
                  </a:cubicBezTo>
                  <a:cubicBezTo>
                    <a:pt x="85" y="118"/>
                    <a:pt x="76" y="126"/>
                    <a:pt x="85" y="147"/>
                  </a:cubicBezTo>
                  <a:cubicBezTo>
                    <a:pt x="94" y="169"/>
                    <a:pt x="118" y="205"/>
                    <a:pt x="143" y="232"/>
                  </a:cubicBezTo>
                  <a:cubicBezTo>
                    <a:pt x="169" y="258"/>
                    <a:pt x="196" y="266"/>
                    <a:pt x="204" y="224"/>
                  </a:cubicBezTo>
                  <a:cubicBezTo>
                    <a:pt x="205" y="223"/>
                    <a:pt x="205" y="221"/>
                    <a:pt x="205" y="220"/>
                  </a:cubicBezTo>
                  <a:cubicBezTo>
                    <a:pt x="207" y="209"/>
                    <a:pt x="209" y="199"/>
                    <a:pt x="210" y="190"/>
                  </a:cubicBezTo>
                  <a:cubicBezTo>
                    <a:pt x="199" y="185"/>
                    <a:pt x="186" y="179"/>
                    <a:pt x="174" y="174"/>
                  </a:cubicBezTo>
                  <a:cubicBezTo>
                    <a:pt x="174" y="184"/>
                    <a:pt x="175" y="200"/>
                    <a:pt x="176" y="213"/>
                  </a:cubicBezTo>
                  <a:cubicBezTo>
                    <a:pt x="176" y="214"/>
                    <a:pt x="176" y="216"/>
                    <a:pt x="176" y="217"/>
                  </a:cubicBezTo>
                  <a:cubicBezTo>
                    <a:pt x="177" y="238"/>
                    <a:pt x="170" y="238"/>
                    <a:pt x="158" y="229"/>
                  </a:cubicBezTo>
                  <a:cubicBezTo>
                    <a:pt x="145" y="220"/>
                    <a:pt x="103" y="165"/>
                    <a:pt x="99" y="141"/>
                  </a:cubicBezTo>
                  <a:cubicBezTo>
                    <a:pt x="98" y="139"/>
                    <a:pt x="99" y="139"/>
                    <a:pt x="100" y="139"/>
                  </a:cubicBezTo>
                  <a:cubicBezTo>
                    <a:pt x="100" y="139"/>
                    <a:pt x="101" y="139"/>
                    <a:pt x="101" y="140"/>
                  </a:cubicBezTo>
                  <a:cubicBezTo>
                    <a:pt x="101" y="140"/>
                    <a:pt x="101" y="140"/>
                    <a:pt x="101" y="140"/>
                  </a:cubicBezTo>
                  <a:cubicBezTo>
                    <a:pt x="101" y="140"/>
                    <a:pt x="101" y="140"/>
                    <a:pt x="101" y="140"/>
                  </a:cubicBezTo>
                  <a:cubicBezTo>
                    <a:pt x="110" y="143"/>
                    <a:pt x="142" y="156"/>
                    <a:pt x="173" y="169"/>
                  </a:cubicBezTo>
                  <a:cubicBezTo>
                    <a:pt x="186" y="174"/>
                    <a:pt x="199" y="180"/>
                    <a:pt x="210" y="185"/>
                  </a:cubicBezTo>
                  <a:cubicBezTo>
                    <a:pt x="221" y="190"/>
                    <a:pt x="231" y="195"/>
                    <a:pt x="239" y="199"/>
                  </a:cubicBezTo>
                  <a:cubicBezTo>
                    <a:pt x="253" y="206"/>
                    <a:pt x="258" y="211"/>
                    <a:pt x="252" y="217"/>
                  </a:cubicBezTo>
                  <a:cubicBezTo>
                    <a:pt x="224" y="246"/>
                    <a:pt x="124" y="287"/>
                    <a:pt x="90" y="338"/>
                  </a:cubicBezTo>
                  <a:cubicBezTo>
                    <a:pt x="90" y="338"/>
                    <a:pt x="89" y="338"/>
                    <a:pt x="89" y="339"/>
                  </a:cubicBezTo>
                  <a:cubicBezTo>
                    <a:pt x="89" y="339"/>
                    <a:pt x="89" y="340"/>
                    <a:pt x="88" y="340"/>
                  </a:cubicBezTo>
                  <a:cubicBezTo>
                    <a:pt x="88" y="341"/>
                    <a:pt x="88" y="341"/>
                    <a:pt x="88" y="341"/>
                  </a:cubicBezTo>
                  <a:cubicBezTo>
                    <a:pt x="86" y="344"/>
                    <a:pt x="84" y="349"/>
                    <a:pt x="83" y="356"/>
                  </a:cubicBezTo>
                  <a:cubicBezTo>
                    <a:pt x="81" y="367"/>
                    <a:pt x="87" y="377"/>
                    <a:pt x="103" y="382"/>
                  </a:cubicBezTo>
                  <a:cubicBezTo>
                    <a:pt x="107" y="383"/>
                    <a:pt x="112" y="384"/>
                    <a:pt x="117" y="384"/>
                  </a:cubicBezTo>
                  <a:cubicBezTo>
                    <a:pt x="118" y="384"/>
                    <a:pt x="119" y="384"/>
                    <a:pt x="120" y="384"/>
                  </a:cubicBezTo>
                  <a:cubicBezTo>
                    <a:pt x="150" y="386"/>
                    <a:pt x="230" y="368"/>
                    <a:pt x="254" y="358"/>
                  </a:cubicBezTo>
                  <a:cubicBezTo>
                    <a:pt x="279" y="346"/>
                    <a:pt x="272" y="335"/>
                    <a:pt x="264" y="330"/>
                  </a:cubicBezTo>
                  <a:cubicBezTo>
                    <a:pt x="259" y="325"/>
                    <a:pt x="231" y="310"/>
                    <a:pt x="218" y="302"/>
                  </a:cubicBezTo>
                  <a:cubicBezTo>
                    <a:pt x="214" y="305"/>
                    <a:pt x="211" y="306"/>
                    <a:pt x="208" y="309"/>
                  </a:cubicBezTo>
                  <a:cubicBezTo>
                    <a:pt x="231" y="323"/>
                    <a:pt x="240" y="330"/>
                    <a:pt x="245" y="334"/>
                  </a:cubicBezTo>
                  <a:cubicBezTo>
                    <a:pt x="247" y="336"/>
                    <a:pt x="246" y="337"/>
                    <a:pt x="243" y="338"/>
                  </a:cubicBezTo>
                  <a:cubicBezTo>
                    <a:pt x="242" y="338"/>
                    <a:pt x="241" y="338"/>
                    <a:pt x="240" y="338"/>
                  </a:cubicBezTo>
                  <a:cubicBezTo>
                    <a:pt x="219" y="339"/>
                    <a:pt x="177" y="342"/>
                    <a:pt x="158" y="343"/>
                  </a:cubicBezTo>
                  <a:cubicBezTo>
                    <a:pt x="155" y="343"/>
                    <a:pt x="152" y="344"/>
                    <a:pt x="150" y="344"/>
                  </a:cubicBezTo>
                  <a:cubicBezTo>
                    <a:pt x="155" y="339"/>
                    <a:pt x="160" y="335"/>
                    <a:pt x="163" y="333"/>
                  </a:cubicBezTo>
                  <a:cubicBezTo>
                    <a:pt x="204" y="304"/>
                    <a:pt x="274" y="263"/>
                    <a:pt x="294" y="245"/>
                  </a:cubicBezTo>
                  <a:cubicBezTo>
                    <a:pt x="309" y="232"/>
                    <a:pt x="350" y="192"/>
                    <a:pt x="262" y="161"/>
                  </a:cubicBezTo>
                  <a:close/>
                </a:path>
              </a:pathLst>
            </a:custGeom>
            <a:solidFill>
              <a:srgbClr val="FBAE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D193DE35-2226-494D-B56A-0B5517023086}"/>
              </a:ext>
            </a:extLst>
          </p:cNvPr>
          <p:cNvSpPr/>
          <p:nvPr userDrawn="1"/>
        </p:nvSpPr>
        <p:spPr>
          <a:xfrm>
            <a:off x="0" y="1372046"/>
            <a:ext cx="12201525" cy="45719"/>
          </a:xfrm>
          <a:prstGeom prst="rect">
            <a:avLst/>
          </a:prstGeom>
          <a:solidFill>
            <a:srgbClr val="E4B45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47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8378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 WHIT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black"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6926517-765F-4CC8-8673-A81E3C1E0C58}"/>
              </a:ext>
            </a:extLst>
          </p:cNvPr>
          <p:cNvSpPr/>
          <p:nvPr userDrawn="1"/>
        </p:nvSpPr>
        <p:spPr>
          <a:xfrm>
            <a:off x="304801" y="6338887"/>
            <a:ext cx="469899" cy="246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/>
          <a:lstStyle/>
          <a:p>
            <a:pPr algn="l"/>
            <a:fld id="{882B40A7-EAF3-4868-8AFA-D8F2364A1D30}" type="slidenum">
              <a:rPr lang="en-GB" sz="1100" b="1" smtClean="0">
                <a:solidFill>
                  <a:schemeClr val="tx2"/>
                </a:solidFill>
              </a:rPr>
              <a:pPr algn="l"/>
              <a:t>‹#›</a:t>
            </a:fld>
            <a:endParaRPr lang="en-GB" sz="1100" b="1" dirty="0">
              <a:solidFill>
                <a:schemeClr val="tx2"/>
              </a:solidFill>
            </a:endParaRPr>
          </a:p>
        </p:txBody>
      </p:sp>
      <p:sp>
        <p:nvSpPr>
          <p:cNvPr id="16" name="Footer Placeholder 19">
            <a:extLst>
              <a:ext uri="{FF2B5EF4-FFF2-40B4-BE49-F238E27FC236}">
                <a16:creationId xmlns:a16="http://schemas.microsoft.com/office/drawing/2014/main" id="{C8D37CCB-7950-4E51-9561-77809734BE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9974" y="6336872"/>
            <a:ext cx="7931151" cy="24807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845AE28-7678-4DB3-8E3C-53927E2DF897}"/>
              </a:ext>
            </a:extLst>
          </p:cNvPr>
          <p:cNvGrpSpPr/>
          <p:nvPr userDrawn="1"/>
        </p:nvGrpSpPr>
        <p:grpSpPr>
          <a:xfrm>
            <a:off x="10481912" y="6216742"/>
            <a:ext cx="1464026" cy="353921"/>
            <a:chOff x="9398001" y="5954712"/>
            <a:chExt cx="2547937" cy="615951"/>
          </a:xfrm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7BDFD64D-537C-45B1-92F5-6C6D4D633CB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398001" y="6291263"/>
              <a:ext cx="2024063" cy="273050"/>
            </a:xfrm>
            <a:custGeom>
              <a:avLst/>
              <a:gdLst>
                <a:gd name="T0" fmla="*/ 101 w 1277"/>
                <a:gd name="T1" fmla="*/ 98 h 171"/>
                <a:gd name="T2" fmla="*/ 150 w 1277"/>
                <a:gd name="T3" fmla="*/ 169 h 171"/>
                <a:gd name="T4" fmla="*/ 0 w 1277"/>
                <a:gd name="T5" fmla="*/ 169 h 171"/>
                <a:gd name="T6" fmla="*/ 107 w 1277"/>
                <a:gd name="T7" fmla="*/ 117 h 171"/>
                <a:gd name="T8" fmla="*/ 208 w 1277"/>
                <a:gd name="T9" fmla="*/ 154 h 171"/>
                <a:gd name="T10" fmla="*/ 207 w 1277"/>
                <a:gd name="T11" fmla="*/ 171 h 171"/>
                <a:gd name="T12" fmla="*/ 178 w 1277"/>
                <a:gd name="T13" fmla="*/ 70 h 171"/>
                <a:gd name="T14" fmla="*/ 253 w 1277"/>
                <a:gd name="T15" fmla="*/ 60 h 171"/>
                <a:gd name="T16" fmla="*/ 201 w 1277"/>
                <a:gd name="T17" fmla="*/ 110 h 171"/>
                <a:gd name="T18" fmla="*/ 286 w 1277"/>
                <a:gd name="T19" fmla="*/ 9 h 171"/>
                <a:gd name="T20" fmla="*/ 266 w 1277"/>
                <a:gd name="T21" fmla="*/ 58 h 171"/>
                <a:gd name="T22" fmla="*/ 311 w 1277"/>
                <a:gd name="T23" fmla="*/ 170 h 171"/>
                <a:gd name="T24" fmla="*/ 318 w 1277"/>
                <a:gd name="T25" fmla="*/ 153 h 171"/>
                <a:gd name="T26" fmla="*/ 332 w 1277"/>
                <a:gd name="T27" fmla="*/ 58 h 171"/>
                <a:gd name="T28" fmla="*/ 309 w 1277"/>
                <a:gd name="T29" fmla="*/ 0 h 171"/>
                <a:gd name="T30" fmla="*/ 373 w 1277"/>
                <a:gd name="T31" fmla="*/ 169 h 171"/>
                <a:gd name="T32" fmla="*/ 417 w 1277"/>
                <a:gd name="T33" fmla="*/ 60 h 171"/>
                <a:gd name="T34" fmla="*/ 373 w 1277"/>
                <a:gd name="T35" fmla="*/ 40 h 171"/>
                <a:gd name="T36" fmla="*/ 545 w 1277"/>
                <a:gd name="T37" fmla="*/ 20 h 171"/>
                <a:gd name="T38" fmla="*/ 545 w 1277"/>
                <a:gd name="T39" fmla="*/ 169 h 171"/>
                <a:gd name="T40" fmla="*/ 571 w 1277"/>
                <a:gd name="T41" fmla="*/ 149 h 171"/>
                <a:gd name="T42" fmla="*/ 545 w 1277"/>
                <a:gd name="T43" fmla="*/ 0 h 171"/>
                <a:gd name="T44" fmla="*/ 826 w 1277"/>
                <a:gd name="T45" fmla="*/ 169 h 171"/>
                <a:gd name="T46" fmla="*/ 860 w 1277"/>
                <a:gd name="T47" fmla="*/ 57 h 171"/>
                <a:gd name="T48" fmla="*/ 889 w 1277"/>
                <a:gd name="T49" fmla="*/ 169 h 171"/>
                <a:gd name="T50" fmla="*/ 909 w 1277"/>
                <a:gd name="T51" fmla="*/ 66 h 171"/>
                <a:gd name="T52" fmla="*/ 826 w 1277"/>
                <a:gd name="T53" fmla="*/ 40 h 171"/>
                <a:gd name="T54" fmla="*/ 1110 w 1277"/>
                <a:gd name="T55" fmla="*/ 155 h 171"/>
                <a:gd name="T56" fmla="*/ 1139 w 1277"/>
                <a:gd name="T57" fmla="*/ 69 h 171"/>
                <a:gd name="T58" fmla="*/ 1048 w 1277"/>
                <a:gd name="T59" fmla="*/ 105 h 171"/>
                <a:gd name="T60" fmla="*/ 1140 w 1277"/>
                <a:gd name="T61" fmla="*/ 138 h 171"/>
                <a:gd name="T62" fmla="*/ 734 w 1277"/>
                <a:gd name="T63" fmla="*/ 52 h 171"/>
                <a:gd name="T64" fmla="*/ 737 w 1277"/>
                <a:gd name="T65" fmla="*/ 171 h 171"/>
                <a:gd name="T66" fmla="*/ 790 w 1277"/>
                <a:gd name="T67" fmla="*/ 81 h 171"/>
                <a:gd name="T68" fmla="*/ 739 w 1277"/>
                <a:gd name="T69" fmla="*/ 155 h 171"/>
                <a:gd name="T70" fmla="*/ 946 w 1277"/>
                <a:gd name="T71" fmla="*/ 91 h 171"/>
                <a:gd name="T72" fmla="*/ 946 w 1277"/>
                <a:gd name="T73" fmla="*/ 91 h 171"/>
                <a:gd name="T74" fmla="*/ 922 w 1277"/>
                <a:gd name="T75" fmla="*/ 102 h 171"/>
                <a:gd name="T76" fmla="*/ 1038 w 1277"/>
                <a:gd name="T77" fmla="*/ 107 h 171"/>
                <a:gd name="T78" fmla="*/ 1011 w 1277"/>
                <a:gd name="T79" fmla="*/ 140 h 171"/>
                <a:gd name="T80" fmla="*/ 1255 w 1277"/>
                <a:gd name="T81" fmla="*/ 169 h 171"/>
                <a:gd name="T82" fmla="*/ 1166 w 1277"/>
                <a:gd name="T83" fmla="*/ 134 h 171"/>
                <a:gd name="T84" fmla="*/ 1251 w 1277"/>
                <a:gd name="T85" fmla="*/ 91 h 171"/>
                <a:gd name="T86" fmla="*/ 1196 w 1277"/>
                <a:gd name="T87" fmla="*/ 68 h 171"/>
                <a:gd name="T88" fmla="*/ 1222 w 1277"/>
                <a:gd name="T89" fmla="*/ 35 h 171"/>
                <a:gd name="T90" fmla="*/ 1274 w 1277"/>
                <a:gd name="T91" fmla="*/ 144 h 171"/>
                <a:gd name="T92" fmla="*/ 1251 w 1277"/>
                <a:gd name="T93" fmla="*/ 105 h 171"/>
                <a:gd name="T94" fmla="*/ 1214 w 1277"/>
                <a:gd name="T95" fmla="*/ 153 h 171"/>
                <a:gd name="T96" fmla="*/ 507 w 1277"/>
                <a:gd name="T97" fmla="*/ 169 h 171"/>
                <a:gd name="T98" fmla="*/ 418 w 1277"/>
                <a:gd name="T99" fmla="*/ 134 h 171"/>
                <a:gd name="T100" fmla="*/ 503 w 1277"/>
                <a:gd name="T101" fmla="*/ 91 h 171"/>
                <a:gd name="T102" fmla="*/ 448 w 1277"/>
                <a:gd name="T103" fmla="*/ 68 h 171"/>
                <a:gd name="T104" fmla="*/ 474 w 1277"/>
                <a:gd name="T105" fmla="*/ 35 h 171"/>
                <a:gd name="T106" fmla="*/ 526 w 1277"/>
                <a:gd name="T107" fmla="*/ 144 h 171"/>
                <a:gd name="T108" fmla="*/ 504 w 1277"/>
                <a:gd name="T109" fmla="*/ 105 h 171"/>
                <a:gd name="T110" fmla="*/ 466 w 1277"/>
                <a:gd name="T111" fmla="*/ 15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77" h="171">
                  <a:moveTo>
                    <a:pt x="50" y="98"/>
                  </a:moveTo>
                  <a:cubicBezTo>
                    <a:pt x="76" y="28"/>
                    <a:pt x="76" y="28"/>
                    <a:pt x="76" y="28"/>
                  </a:cubicBezTo>
                  <a:cubicBezTo>
                    <a:pt x="101" y="98"/>
                    <a:pt x="101" y="98"/>
                    <a:pt x="101" y="98"/>
                  </a:cubicBezTo>
                  <a:lnTo>
                    <a:pt x="50" y="98"/>
                  </a:lnTo>
                  <a:close/>
                  <a:moveTo>
                    <a:pt x="126" y="169"/>
                  </a:moveTo>
                  <a:cubicBezTo>
                    <a:pt x="150" y="169"/>
                    <a:pt x="150" y="169"/>
                    <a:pt x="150" y="169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0" y="169"/>
                    <a:pt x="0" y="169"/>
                    <a:pt x="0" y="169"/>
                  </a:cubicBezTo>
                  <a:cubicBezTo>
                    <a:pt x="24" y="169"/>
                    <a:pt x="24" y="169"/>
                    <a:pt x="24" y="169"/>
                  </a:cubicBezTo>
                  <a:cubicBezTo>
                    <a:pt x="43" y="117"/>
                    <a:pt x="43" y="117"/>
                    <a:pt x="43" y="117"/>
                  </a:cubicBezTo>
                  <a:cubicBezTo>
                    <a:pt x="107" y="117"/>
                    <a:pt x="107" y="117"/>
                    <a:pt x="107" y="117"/>
                  </a:cubicBezTo>
                  <a:lnTo>
                    <a:pt x="126" y="169"/>
                  </a:lnTo>
                  <a:close/>
                  <a:moveTo>
                    <a:pt x="239" y="133"/>
                  </a:moveTo>
                  <a:cubicBezTo>
                    <a:pt x="239" y="147"/>
                    <a:pt x="227" y="154"/>
                    <a:pt x="208" y="154"/>
                  </a:cubicBezTo>
                  <a:cubicBezTo>
                    <a:pt x="193" y="154"/>
                    <a:pt x="182" y="150"/>
                    <a:pt x="177" y="140"/>
                  </a:cubicBezTo>
                  <a:cubicBezTo>
                    <a:pt x="154" y="144"/>
                    <a:pt x="154" y="144"/>
                    <a:pt x="154" y="144"/>
                  </a:cubicBezTo>
                  <a:cubicBezTo>
                    <a:pt x="163" y="162"/>
                    <a:pt x="181" y="171"/>
                    <a:pt x="207" y="171"/>
                  </a:cubicBezTo>
                  <a:cubicBezTo>
                    <a:pt x="243" y="171"/>
                    <a:pt x="261" y="151"/>
                    <a:pt x="261" y="130"/>
                  </a:cubicBezTo>
                  <a:cubicBezTo>
                    <a:pt x="261" y="103"/>
                    <a:pt x="236" y="96"/>
                    <a:pt x="208" y="90"/>
                  </a:cubicBezTo>
                  <a:cubicBezTo>
                    <a:pt x="194" y="88"/>
                    <a:pt x="178" y="83"/>
                    <a:pt x="178" y="70"/>
                  </a:cubicBezTo>
                  <a:cubicBezTo>
                    <a:pt x="178" y="62"/>
                    <a:pt x="187" y="52"/>
                    <a:pt x="204" y="52"/>
                  </a:cubicBezTo>
                  <a:cubicBezTo>
                    <a:pt x="221" y="52"/>
                    <a:pt x="231" y="64"/>
                    <a:pt x="233" y="68"/>
                  </a:cubicBezTo>
                  <a:cubicBezTo>
                    <a:pt x="253" y="60"/>
                    <a:pt x="253" y="60"/>
                    <a:pt x="253" y="60"/>
                  </a:cubicBezTo>
                  <a:cubicBezTo>
                    <a:pt x="244" y="42"/>
                    <a:pt x="225" y="35"/>
                    <a:pt x="206" y="35"/>
                  </a:cubicBezTo>
                  <a:cubicBezTo>
                    <a:pt x="176" y="35"/>
                    <a:pt x="157" y="50"/>
                    <a:pt x="157" y="73"/>
                  </a:cubicBezTo>
                  <a:cubicBezTo>
                    <a:pt x="157" y="100"/>
                    <a:pt x="179" y="105"/>
                    <a:pt x="201" y="110"/>
                  </a:cubicBezTo>
                  <a:cubicBezTo>
                    <a:pt x="220" y="114"/>
                    <a:pt x="239" y="118"/>
                    <a:pt x="239" y="133"/>
                  </a:cubicBezTo>
                  <a:close/>
                  <a:moveTo>
                    <a:pt x="309" y="0"/>
                  </a:moveTo>
                  <a:cubicBezTo>
                    <a:pt x="286" y="9"/>
                    <a:pt x="286" y="9"/>
                    <a:pt x="286" y="9"/>
                  </a:cubicBezTo>
                  <a:cubicBezTo>
                    <a:pt x="286" y="40"/>
                    <a:pt x="286" y="40"/>
                    <a:pt x="286" y="40"/>
                  </a:cubicBezTo>
                  <a:cubicBezTo>
                    <a:pt x="266" y="40"/>
                    <a:pt x="266" y="40"/>
                    <a:pt x="266" y="40"/>
                  </a:cubicBezTo>
                  <a:cubicBezTo>
                    <a:pt x="266" y="58"/>
                    <a:pt x="266" y="58"/>
                    <a:pt x="266" y="58"/>
                  </a:cubicBezTo>
                  <a:cubicBezTo>
                    <a:pt x="286" y="58"/>
                    <a:pt x="286" y="58"/>
                    <a:pt x="286" y="58"/>
                  </a:cubicBezTo>
                  <a:cubicBezTo>
                    <a:pt x="286" y="141"/>
                    <a:pt x="286" y="141"/>
                    <a:pt x="286" y="141"/>
                  </a:cubicBezTo>
                  <a:cubicBezTo>
                    <a:pt x="286" y="158"/>
                    <a:pt x="286" y="170"/>
                    <a:pt x="311" y="170"/>
                  </a:cubicBezTo>
                  <a:cubicBezTo>
                    <a:pt x="319" y="170"/>
                    <a:pt x="328" y="168"/>
                    <a:pt x="332" y="168"/>
                  </a:cubicBezTo>
                  <a:cubicBezTo>
                    <a:pt x="332" y="150"/>
                    <a:pt x="332" y="150"/>
                    <a:pt x="332" y="150"/>
                  </a:cubicBezTo>
                  <a:cubicBezTo>
                    <a:pt x="328" y="151"/>
                    <a:pt x="322" y="153"/>
                    <a:pt x="318" y="153"/>
                  </a:cubicBezTo>
                  <a:cubicBezTo>
                    <a:pt x="309" y="153"/>
                    <a:pt x="309" y="146"/>
                    <a:pt x="309" y="131"/>
                  </a:cubicBezTo>
                  <a:cubicBezTo>
                    <a:pt x="309" y="58"/>
                    <a:pt x="309" y="58"/>
                    <a:pt x="309" y="58"/>
                  </a:cubicBezTo>
                  <a:cubicBezTo>
                    <a:pt x="332" y="58"/>
                    <a:pt x="332" y="58"/>
                    <a:pt x="332" y="58"/>
                  </a:cubicBezTo>
                  <a:cubicBezTo>
                    <a:pt x="332" y="40"/>
                    <a:pt x="332" y="40"/>
                    <a:pt x="332" y="40"/>
                  </a:cubicBezTo>
                  <a:cubicBezTo>
                    <a:pt x="309" y="40"/>
                    <a:pt x="309" y="40"/>
                    <a:pt x="309" y="40"/>
                  </a:cubicBezTo>
                  <a:lnTo>
                    <a:pt x="309" y="0"/>
                  </a:lnTo>
                  <a:close/>
                  <a:moveTo>
                    <a:pt x="351" y="40"/>
                  </a:moveTo>
                  <a:cubicBezTo>
                    <a:pt x="351" y="169"/>
                    <a:pt x="351" y="169"/>
                    <a:pt x="351" y="169"/>
                  </a:cubicBezTo>
                  <a:cubicBezTo>
                    <a:pt x="373" y="169"/>
                    <a:pt x="373" y="169"/>
                    <a:pt x="373" y="169"/>
                  </a:cubicBezTo>
                  <a:cubicBezTo>
                    <a:pt x="373" y="110"/>
                    <a:pt x="373" y="110"/>
                    <a:pt x="373" y="110"/>
                  </a:cubicBezTo>
                  <a:cubicBezTo>
                    <a:pt x="373" y="99"/>
                    <a:pt x="373" y="86"/>
                    <a:pt x="379" y="76"/>
                  </a:cubicBezTo>
                  <a:cubicBezTo>
                    <a:pt x="386" y="65"/>
                    <a:pt x="396" y="60"/>
                    <a:pt x="417" y="60"/>
                  </a:cubicBezTo>
                  <a:cubicBezTo>
                    <a:pt x="417" y="38"/>
                    <a:pt x="417" y="38"/>
                    <a:pt x="417" y="38"/>
                  </a:cubicBezTo>
                  <a:cubicBezTo>
                    <a:pt x="408" y="38"/>
                    <a:pt x="385" y="39"/>
                    <a:pt x="373" y="63"/>
                  </a:cubicBezTo>
                  <a:cubicBezTo>
                    <a:pt x="373" y="40"/>
                    <a:pt x="373" y="40"/>
                    <a:pt x="373" y="40"/>
                  </a:cubicBezTo>
                  <a:lnTo>
                    <a:pt x="351" y="40"/>
                  </a:lnTo>
                  <a:close/>
                  <a:moveTo>
                    <a:pt x="545" y="0"/>
                  </a:moveTo>
                  <a:cubicBezTo>
                    <a:pt x="545" y="20"/>
                    <a:pt x="545" y="20"/>
                    <a:pt x="545" y="20"/>
                  </a:cubicBezTo>
                  <a:cubicBezTo>
                    <a:pt x="641" y="20"/>
                    <a:pt x="641" y="20"/>
                    <a:pt x="641" y="20"/>
                  </a:cubicBezTo>
                  <a:cubicBezTo>
                    <a:pt x="545" y="147"/>
                    <a:pt x="545" y="147"/>
                    <a:pt x="545" y="147"/>
                  </a:cubicBezTo>
                  <a:cubicBezTo>
                    <a:pt x="545" y="169"/>
                    <a:pt x="545" y="169"/>
                    <a:pt x="545" y="169"/>
                  </a:cubicBezTo>
                  <a:cubicBezTo>
                    <a:pt x="669" y="169"/>
                    <a:pt x="669" y="169"/>
                    <a:pt x="669" y="169"/>
                  </a:cubicBezTo>
                  <a:cubicBezTo>
                    <a:pt x="669" y="149"/>
                    <a:pt x="669" y="149"/>
                    <a:pt x="669" y="149"/>
                  </a:cubicBezTo>
                  <a:cubicBezTo>
                    <a:pt x="571" y="149"/>
                    <a:pt x="571" y="149"/>
                    <a:pt x="571" y="149"/>
                  </a:cubicBezTo>
                  <a:cubicBezTo>
                    <a:pt x="667" y="21"/>
                    <a:pt x="667" y="21"/>
                    <a:pt x="667" y="21"/>
                  </a:cubicBezTo>
                  <a:cubicBezTo>
                    <a:pt x="667" y="0"/>
                    <a:pt x="667" y="0"/>
                    <a:pt x="667" y="0"/>
                  </a:cubicBezTo>
                  <a:lnTo>
                    <a:pt x="545" y="0"/>
                  </a:lnTo>
                  <a:close/>
                  <a:moveTo>
                    <a:pt x="805" y="40"/>
                  </a:moveTo>
                  <a:cubicBezTo>
                    <a:pt x="805" y="169"/>
                    <a:pt x="805" y="169"/>
                    <a:pt x="805" y="169"/>
                  </a:cubicBezTo>
                  <a:cubicBezTo>
                    <a:pt x="826" y="169"/>
                    <a:pt x="826" y="169"/>
                    <a:pt x="826" y="169"/>
                  </a:cubicBezTo>
                  <a:cubicBezTo>
                    <a:pt x="826" y="96"/>
                    <a:pt x="826" y="96"/>
                    <a:pt x="826" y="96"/>
                  </a:cubicBezTo>
                  <a:cubicBezTo>
                    <a:pt x="826" y="86"/>
                    <a:pt x="826" y="77"/>
                    <a:pt x="836" y="67"/>
                  </a:cubicBezTo>
                  <a:cubicBezTo>
                    <a:pt x="843" y="60"/>
                    <a:pt x="851" y="57"/>
                    <a:pt x="860" y="57"/>
                  </a:cubicBezTo>
                  <a:cubicBezTo>
                    <a:pt x="872" y="57"/>
                    <a:pt x="884" y="63"/>
                    <a:pt x="888" y="75"/>
                  </a:cubicBezTo>
                  <a:cubicBezTo>
                    <a:pt x="889" y="79"/>
                    <a:pt x="889" y="83"/>
                    <a:pt x="889" y="96"/>
                  </a:cubicBezTo>
                  <a:cubicBezTo>
                    <a:pt x="889" y="169"/>
                    <a:pt x="889" y="169"/>
                    <a:pt x="889" y="169"/>
                  </a:cubicBezTo>
                  <a:cubicBezTo>
                    <a:pt x="911" y="169"/>
                    <a:pt x="911" y="169"/>
                    <a:pt x="911" y="169"/>
                  </a:cubicBezTo>
                  <a:cubicBezTo>
                    <a:pt x="911" y="93"/>
                    <a:pt x="911" y="93"/>
                    <a:pt x="911" y="93"/>
                  </a:cubicBezTo>
                  <a:cubicBezTo>
                    <a:pt x="911" y="82"/>
                    <a:pt x="911" y="74"/>
                    <a:pt x="909" y="66"/>
                  </a:cubicBezTo>
                  <a:cubicBezTo>
                    <a:pt x="902" y="45"/>
                    <a:pt x="883" y="37"/>
                    <a:pt x="866" y="37"/>
                  </a:cubicBezTo>
                  <a:cubicBezTo>
                    <a:pt x="859" y="37"/>
                    <a:pt x="838" y="39"/>
                    <a:pt x="826" y="60"/>
                  </a:cubicBezTo>
                  <a:cubicBezTo>
                    <a:pt x="826" y="40"/>
                    <a:pt x="826" y="40"/>
                    <a:pt x="826" y="40"/>
                  </a:cubicBezTo>
                  <a:lnTo>
                    <a:pt x="805" y="40"/>
                  </a:lnTo>
                  <a:close/>
                  <a:moveTo>
                    <a:pt x="1140" y="138"/>
                  </a:moveTo>
                  <a:cubicBezTo>
                    <a:pt x="1136" y="147"/>
                    <a:pt x="1127" y="155"/>
                    <a:pt x="1110" y="155"/>
                  </a:cubicBezTo>
                  <a:cubicBezTo>
                    <a:pt x="1096" y="155"/>
                    <a:pt x="1072" y="145"/>
                    <a:pt x="1072" y="103"/>
                  </a:cubicBezTo>
                  <a:cubicBezTo>
                    <a:pt x="1072" y="92"/>
                    <a:pt x="1074" y="51"/>
                    <a:pt x="1109" y="51"/>
                  </a:cubicBezTo>
                  <a:cubicBezTo>
                    <a:pt x="1127" y="51"/>
                    <a:pt x="1135" y="61"/>
                    <a:pt x="1139" y="69"/>
                  </a:cubicBezTo>
                  <a:cubicBezTo>
                    <a:pt x="1159" y="61"/>
                    <a:pt x="1159" y="61"/>
                    <a:pt x="1159" y="61"/>
                  </a:cubicBezTo>
                  <a:cubicBezTo>
                    <a:pt x="1147" y="40"/>
                    <a:pt x="1124" y="35"/>
                    <a:pt x="1108" y="35"/>
                  </a:cubicBezTo>
                  <a:cubicBezTo>
                    <a:pt x="1067" y="35"/>
                    <a:pt x="1048" y="68"/>
                    <a:pt x="1048" y="105"/>
                  </a:cubicBezTo>
                  <a:cubicBezTo>
                    <a:pt x="1048" y="136"/>
                    <a:pt x="1065" y="171"/>
                    <a:pt x="1110" y="171"/>
                  </a:cubicBezTo>
                  <a:cubicBezTo>
                    <a:pt x="1137" y="171"/>
                    <a:pt x="1151" y="158"/>
                    <a:pt x="1159" y="146"/>
                  </a:cubicBezTo>
                  <a:lnTo>
                    <a:pt x="1140" y="138"/>
                  </a:lnTo>
                  <a:close/>
                  <a:moveTo>
                    <a:pt x="700" y="91"/>
                  </a:moveTo>
                  <a:cubicBezTo>
                    <a:pt x="769" y="91"/>
                    <a:pt x="769" y="91"/>
                    <a:pt x="769" y="91"/>
                  </a:cubicBezTo>
                  <a:cubicBezTo>
                    <a:pt x="767" y="57"/>
                    <a:pt x="747" y="52"/>
                    <a:pt x="734" y="52"/>
                  </a:cubicBezTo>
                  <a:cubicBezTo>
                    <a:pt x="716" y="52"/>
                    <a:pt x="703" y="65"/>
                    <a:pt x="700" y="91"/>
                  </a:cubicBezTo>
                  <a:close/>
                  <a:moveTo>
                    <a:pt x="786" y="144"/>
                  </a:moveTo>
                  <a:cubicBezTo>
                    <a:pt x="779" y="157"/>
                    <a:pt x="765" y="171"/>
                    <a:pt x="737" y="171"/>
                  </a:cubicBezTo>
                  <a:cubicBezTo>
                    <a:pt x="699" y="171"/>
                    <a:pt x="677" y="145"/>
                    <a:pt x="677" y="102"/>
                  </a:cubicBezTo>
                  <a:cubicBezTo>
                    <a:pt x="677" y="54"/>
                    <a:pt x="709" y="35"/>
                    <a:pt x="736" y="35"/>
                  </a:cubicBezTo>
                  <a:cubicBezTo>
                    <a:pt x="760" y="35"/>
                    <a:pt x="782" y="48"/>
                    <a:pt x="790" y="81"/>
                  </a:cubicBezTo>
                  <a:cubicBezTo>
                    <a:pt x="792" y="91"/>
                    <a:pt x="792" y="101"/>
                    <a:pt x="792" y="107"/>
                  </a:cubicBezTo>
                  <a:cubicBezTo>
                    <a:pt x="700" y="107"/>
                    <a:pt x="700" y="107"/>
                    <a:pt x="700" y="107"/>
                  </a:cubicBezTo>
                  <a:cubicBezTo>
                    <a:pt x="699" y="128"/>
                    <a:pt x="708" y="155"/>
                    <a:pt x="739" y="155"/>
                  </a:cubicBezTo>
                  <a:cubicBezTo>
                    <a:pt x="751" y="155"/>
                    <a:pt x="760" y="149"/>
                    <a:pt x="765" y="140"/>
                  </a:cubicBezTo>
                  <a:lnTo>
                    <a:pt x="786" y="144"/>
                  </a:lnTo>
                  <a:close/>
                  <a:moveTo>
                    <a:pt x="946" y="91"/>
                  </a:moveTo>
                  <a:cubicBezTo>
                    <a:pt x="1014" y="91"/>
                    <a:pt x="1014" y="91"/>
                    <a:pt x="1014" y="91"/>
                  </a:cubicBezTo>
                  <a:cubicBezTo>
                    <a:pt x="1012" y="57"/>
                    <a:pt x="993" y="52"/>
                    <a:pt x="980" y="52"/>
                  </a:cubicBezTo>
                  <a:cubicBezTo>
                    <a:pt x="961" y="52"/>
                    <a:pt x="948" y="65"/>
                    <a:pt x="946" y="91"/>
                  </a:cubicBezTo>
                  <a:close/>
                  <a:moveTo>
                    <a:pt x="1032" y="144"/>
                  </a:moveTo>
                  <a:cubicBezTo>
                    <a:pt x="1025" y="157"/>
                    <a:pt x="1010" y="171"/>
                    <a:pt x="982" y="171"/>
                  </a:cubicBezTo>
                  <a:cubicBezTo>
                    <a:pt x="944" y="171"/>
                    <a:pt x="922" y="145"/>
                    <a:pt x="922" y="102"/>
                  </a:cubicBezTo>
                  <a:cubicBezTo>
                    <a:pt x="922" y="54"/>
                    <a:pt x="954" y="35"/>
                    <a:pt x="981" y="35"/>
                  </a:cubicBezTo>
                  <a:cubicBezTo>
                    <a:pt x="1005" y="35"/>
                    <a:pt x="1028" y="48"/>
                    <a:pt x="1035" y="81"/>
                  </a:cubicBezTo>
                  <a:cubicBezTo>
                    <a:pt x="1038" y="91"/>
                    <a:pt x="1038" y="101"/>
                    <a:pt x="1038" y="107"/>
                  </a:cubicBezTo>
                  <a:cubicBezTo>
                    <a:pt x="945" y="107"/>
                    <a:pt x="945" y="107"/>
                    <a:pt x="945" y="107"/>
                  </a:cubicBezTo>
                  <a:cubicBezTo>
                    <a:pt x="945" y="128"/>
                    <a:pt x="954" y="155"/>
                    <a:pt x="984" y="155"/>
                  </a:cubicBezTo>
                  <a:cubicBezTo>
                    <a:pt x="997" y="155"/>
                    <a:pt x="1005" y="149"/>
                    <a:pt x="1011" y="140"/>
                  </a:cubicBezTo>
                  <a:lnTo>
                    <a:pt x="1032" y="144"/>
                  </a:lnTo>
                  <a:close/>
                  <a:moveTo>
                    <a:pt x="1277" y="169"/>
                  </a:moveTo>
                  <a:cubicBezTo>
                    <a:pt x="1255" y="169"/>
                    <a:pt x="1255" y="169"/>
                    <a:pt x="1255" y="169"/>
                  </a:cubicBezTo>
                  <a:cubicBezTo>
                    <a:pt x="1255" y="169"/>
                    <a:pt x="1253" y="160"/>
                    <a:pt x="1252" y="150"/>
                  </a:cubicBezTo>
                  <a:cubicBezTo>
                    <a:pt x="1246" y="157"/>
                    <a:pt x="1234" y="171"/>
                    <a:pt x="1209" y="171"/>
                  </a:cubicBezTo>
                  <a:cubicBezTo>
                    <a:pt x="1184" y="171"/>
                    <a:pt x="1166" y="156"/>
                    <a:pt x="1166" y="134"/>
                  </a:cubicBezTo>
                  <a:cubicBezTo>
                    <a:pt x="1166" y="127"/>
                    <a:pt x="1168" y="121"/>
                    <a:pt x="1171" y="115"/>
                  </a:cubicBezTo>
                  <a:cubicBezTo>
                    <a:pt x="1179" y="104"/>
                    <a:pt x="1192" y="95"/>
                    <a:pt x="1231" y="92"/>
                  </a:cubicBezTo>
                  <a:cubicBezTo>
                    <a:pt x="1251" y="91"/>
                    <a:pt x="1251" y="91"/>
                    <a:pt x="1251" y="91"/>
                  </a:cubicBezTo>
                  <a:cubicBezTo>
                    <a:pt x="1251" y="87"/>
                    <a:pt x="1251" y="87"/>
                    <a:pt x="1251" y="87"/>
                  </a:cubicBezTo>
                  <a:cubicBezTo>
                    <a:pt x="1251" y="74"/>
                    <a:pt x="1251" y="52"/>
                    <a:pt x="1222" y="52"/>
                  </a:cubicBezTo>
                  <a:cubicBezTo>
                    <a:pt x="1204" y="52"/>
                    <a:pt x="1198" y="60"/>
                    <a:pt x="1196" y="68"/>
                  </a:cubicBezTo>
                  <a:cubicBezTo>
                    <a:pt x="1176" y="60"/>
                    <a:pt x="1176" y="60"/>
                    <a:pt x="1176" y="60"/>
                  </a:cubicBezTo>
                  <a:cubicBezTo>
                    <a:pt x="1176" y="59"/>
                    <a:pt x="1177" y="59"/>
                    <a:pt x="1177" y="58"/>
                  </a:cubicBezTo>
                  <a:cubicBezTo>
                    <a:pt x="1185" y="44"/>
                    <a:pt x="1200" y="35"/>
                    <a:pt x="1222" y="35"/>
                  </a:cubicBezTo>
                  <a:cubicBezTo>
                    <a:pt x="1233" y="35"/>
                    <a:pt x="1249" y="38"/>
                    <a:pt x="1259" y="46"/>
                  </a:cubicBezTo>
                  <a:cubicBezTo>
                    <a:pt x="1273" y="57"/>
                    <a:pt x="1273" y="78"/>
                    <a:pt x="1273" y="78"/>
                  </a:cubicBezTo>
                  <a:cubicBezTo>
                    <a:pt x="1274" y="144"/>
                    <a:pt x="1274" y="144"/>
                    <a:pt x="1274" y="144"/>
                  </a:cubicBezTo>
                  <a:cubicBezTo>
                    <a:pt x="1274" y="144"/>
                    <a:pt x="1275" y="163"/>
                    <a:pt x="1277" y="169"/>
                  </a:cubicBezTo>
                  <a:close/>
                  <a:moveTo>
                    <a:pt x="1248" y="133"/>
                  </a:moveTo>
                  <a:cubicBezTo>
                    <a:pt x="1251" y="126"/>
                    <a:pt x="1251" y="123"/>
                    <a:pt x="1251" y="105"/>
                  </a:cubicBezTo>
                  <a:cubicBezTo>
                    <a:pt x="1243" y="106"/>
                    <a:pt x="1232" y="108"/>
                    <a:pt x="1218" y="110"/>
                  </a:cubicBezTo>
                  <a:cubicBezTo>
                    <a:pt x="1194" y="116"/>
                    <a:pt x="1190" y="125"/>
                    <a:pt x="1190" y="134"/>
                  </a:cubicBezTo>
                  <a:cubicBezTo>
                    <a:pt x="1190" y="144"/>
                    <a:pt x="1198" y="153"/>
                    <a:pt x="1214" y="153"/>
                  </a:cubicBezTo>
                  <a:cubicBezTo>
                    <a:pt x="1229" y="153"/>
                    <a:pt x="1242" y="147"/>
                    <a:pt x="1248" y="133"/>
                  </a:cubicBezTo>
                  <a:close/>
                  <a:moveTo>
                    <a:pt x="530" y="169"/>
                  </a:moveTo>
                  <a:cubicBezTo>
                    <a:pt x="507" y="169"/>
                    <a:pt x="507" y="169"/>
                    <a:pt x="507" y="169"/>
                  </a:cubicBezTo>
                  <a:cubicBezTo>
                    <a:pt x="507" y="169"/>
                    <a:pt x="505" y="160"/>
                    <a:pt x="505" y="150"/>
                  </a:cubicBezTo>
                  <a:cubicBezTo>
                    <a:pt x="498" y="157"/>
                    <a:pt x="486" y="171"/>
                    <a:pt x="462" y="171"/>
                  </a:cubicBezTo>
                  <a:cubicBezTo>
                    <a:pt x="437" y="171"/>
                    <a:pt x="418" y="156"/>
                    <a:pt x="418" y="134"/>
                  </a:cubicBezTo>
                  <a:cubicBezTo>
                    <a:pt x="418" y="127"/>
                    <a:pt x="420" y="121"/>
                    <a:pt x="424" y="115"/>
                  </a:cubicBezTo>
                  <a:cubicBezTo>
                    <a:pt x="431" y="104"/>
                    <a:pt x="445" y="95"/>
                    <a:pt x="483" y="92"/>
                  </a:cubicBezTo>
                  <a:cubicBezTo>
                    <a:pt x="503" y="91"/>
                    <a:pt x="503" y="91"/>
                    <a:pt x="503" y="91"/>
                  </a:cubicBezTo>
                  <a:cubicBezTo>
                    <a:pt x="503" y="87"/>
                    <a:pt x="503" y="87"/>
                    <a:pt x="503" y="87"/>
                  </a:cubicBezTo>
                  <a:cubicBezTo>
                    <a:pt x="503" y="74"/>
                    <a:pt x="503" y="52"/>
                    <a:pt x="475" y="52"/>
                  </a:cubicBezTo>
                  <a:cubicBezTo>
                    <a:pt x="457" y="52"/>
                    <a:pt x="450" y="60"/>
                    <a:pt x="448" y="68"/>
                  </a:cubicBezTo>
                  <a:cubicBezTo>
                    <a:pt x="428" y="60"/>
                    <a:pt x="428" y="60"/>
                    <a:pt x="428" y="60"/>
                  </a:cubicBezTo>
                  <a:cubicBezTo>
                    <a:pt x="429" y="59"/>
                    <a:pt x="429" y="59"/>
                    <a:pt x="429" y="58"/>
                  </a:cubicBezTo>
                  <a:cubicBezTo>
                    <a:pt x="437" y="44"/>
                    <a:pt x="452" y="35"/>
                    <a:pt x="474" y="35"/>
                  </a:cubicBezTo>
                  <a:cubicBezTo>
                    <a:pt x="486" y="35"/>
                    <a:pt x="501" y="38"/>
                    <a:pt x="511" y="46"/>
                  </a:cubicBezTo>
                  <a:cubicBezTo>
                    <a:pt x="526" y="57"/>
                    <a:pt x="525" y="78"/>
                    <a:pt x="525" y="78"/>
                  </a:cubicBezTo>
                  <a:cubicBezTo>
                    <a:pt x="526" y="144"/>
                    <a:pt x="526" y="144"/>
                    <a:pt x="526" y="144"/>
                  </a:cubicBezTo>
                  <a:cubicBezTo>
                    <a:pt x="526" y="144"/>
                    <a:pt x="527" y="163"/>
                    <a:pt x="530" y="169"/>
                  </a:cubicBezTo>
                  <a:close/>
                  <a:moveTo>
                    <a:pt x="500" y="133"/>
                  </a:moveTo>
                  <a:cubicBezTo>
                    <a:pt x="503" y="126"/>
                    <a:pt x="504" y="123"/>
                    <a:pt x="504" y="105"/>
                  </a:cubicBezTo>
                  <a:cubicBezTo>
                    <a:pt x="495" y="106"/>
                    <a:pt x="484" y="108"/>
                    <a:pt x="470" y="110"/>
                  </a:cubicBezTo>
                  <a:cubicBezTo>
                    <a:pt x="446" y="116"/>
                    <a:pt x="442" y="125"/>
                    <a:pt x="442" y="134"/>
                  </a:cubicBezTo>
                  <a:cubicBezTo>
                    <a:pt x="442" y="144"/>
                    <a:pt x="450" y="153"/>
                    <a:pt x="466" y="153"/>
                  </a:cubicBezTo>
                  <a:cubicBezTo>
                    <a:pt x="481" y="153"/>
                    <a:pt x="494" y="147"/>
                    <a:pt x="500" y="133"/>
                  </a:cubicBezTo>
                  <a:close/>
                </a:path>
              </a:pathLst>
            </a:custGeom>
            <a:solidFill>
              <a:srgbClr val="8500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697A0C40-E530-4D1A-909A-8144BC20BE1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390313" y="5954712"/>
              <a:ext cx="555625" cy="615951"/>
            </a:xfrm>
            <a:custGeom>
              <a:avLst/>
              <a:gdLst>
                <a:gd name="T0" fmla="*/ 161 w 350"/>
                <a:gd name="T1" fmla="*/ 271 h 386"/>
                <a:gd name="T2" fmla="*/ 151 w 350"/>
                <a:gd name="T3" fmla="*/ 278 h 386"/>
                <a:gd name="T4" fmla="*/ 22 w 350"/>
                <a:gd name="T5" fmla="*/ 211 h 386"/>
                <a:gd name="T6" fmla="*/ 2 w 350"/>
                <a:gd name="T7" fmla="*/ 189 h 386"/>
                <a:gd name="T8" fmla="*/ 49 w 350"/>
                <a:gd name="T9" fmla="*/ 115 h 386"/>
                <a:gd name="T10" fmla="*/ 174 w 350"/>
                <a:gd name="T11" fmla="*/ 3 h 386"/>
                <a:gd name="T12" fmla="*/ 211 w 350"/>
                <a:gd name="T13" fmla="*/ 140 h 386"/>
                <a:gd name="T14" fmla="*/ 170 w 350"/>
                <a:gd name="T15" fmla="*/ 128 h 386"/>
                <a:gd name="T16" fmla="*/ 164 w 350"/>
                <a:gd name="T17" fmla="*/ 79 h 386"/>
                <a:gd name="T18" fmla="*/ 157 w 350"/>
                <a:gd name="T19" fmla="*/ 66 h 386"/>
                <a:gd name="T20" fmla="*/ 133 w 350"/>
                <a:gd name="T21" fmla="*/ 85 h 386"/>
                <a:gd name="T22" fmla="*/ 103 w 350"/>
                <a:gd name="T23" fmla="*/ 116 h 386"/>
                <a:gd name="T24" fmla="*/ 80 w 350"/>
                <a:gd name="T25" fmla="*/ 123 h 386"/>
                <a:gd name="T26" fmla="*/ 78 w 350"/>
                <a:gd name="T27" fmla="*/ 141 h 386"/>
                <a:gd name="T28" fmla="*/ 61 w 350"/>
                <a:gd name="T29" fmla="*/ 158 h 386"/>
                <a:gd name="T30" fmla="*/ 29 w 350"/>
                <a:gd name="T31" fmla="*/ 192 h 386"/>
                <a:gd name="T32" fmla="*/ 47 w 350"/>
                <a:gd name="T33" fmla="*/ 208 h 386"/>
                <a:gd name="T34" fmla="*/ 161 w 350"/>
                <a:gd name="T35" fmla="*/ 271 h 386"/>
                <a:gd name="T36" fmla="*/ 262 w 350"/>
                <a:gd name="T37" fmla="*/ 161 h 386"/>
                <a:gd name="T38" fmla="*/ 108 w 350"/>
                <a:gd name="T39" fmla="*/ 121 h 386"/>
                <a:gd name="T40" fmla="*/ 85 w 350"/>
                <a:gd name="T41" fmla="*/ 147 h 386"/>
                <a:gd name="T42" fmla="*/ 143 w 350"/>
                <a:gd name="T43" fmla="*/ 232 h 386"/>
                <a:gd name="T44" fmla="*/ 204 w 350"/>
                <a:gd name="T45" fmla="*/ 224 h 386"/>
                <a:gd name="T46" fmla="*/ 205 w 350"/>
                <a:gd name="T47" fmla="*/ 220 h 386"/>
                <a:gd name="T48" fmla="*/ 210 w 350"/>
                <a:gd name="T49" fmla="*/ 190 h 386"/>
                <a:gd name="T50" fmla="*/ 174 w 350"/>
                <a:gd name="T51" fmla="*/ 174 h 386"/>
                <a:gd name="T52" fmla="*/ 176 w 350"/>
                <a:gd name="T53" fmla="*/ 213 h 386"/>
                <a:gd name="T54" fmla="*/ 176 w 350"/>
                <a:gd name="T55" fmla="*/ 217 h 386"/>
                <a:gd name="T56" fmla="*/ 158 w 350"/>
                <a:gd name="T57" fmla="*/ 229 h 386"/>
                <a:gd name="T58" fmla="*/ 99 w 350"/>
                <a:gd name="T59" fmla="*/ 141 h 386"/>
                <a:gd name="T60" fmla="*/ 100 w 350"/>
                <a:gd name="T61" fmla="*/ 139 h 386"/>
                <a:gd name="T62" fmla="*/ 101 w 350"/>
                <a:gd name="T63" fmla="*/ 140 h 386"/>
                <a:gd name="T64" fmla="*/ 101 w 350"/>
                <a:gd name="T65" fmla="*/ 140 h 386"/>
                <a:gd name="T66" fmla="*/ 101 w 350"/>
                <a:gd name="T67" fmla="*/ 140 h 386"/>
                <a:gd name="T68" fmla="*/ 173 w 350"/>
                <a:gd name="T69" fmla="*/ 169 h 386"/>
                <a:gd name="T70" fmla="*/ 210 w 350"/>
                <a:gd name="T71" fmla="*/ 185 h 386"/>
                <a:gd name="T72" fmla="*/ 239 w 350"/>
                <a:gd name="T73" fmla="*/ 199 h 386"/>
                <a:gd name="T74" fmla="*/ 252 w 350"/>
                <a:gd name="T75" fmla="*/ 217 h 386"/>
                <a:gd name="T76" fmla="*/ 90 w 350"/>
                <a:gd name="T77" fmla="*/ 338 h 386"/>
                <a:gd name="T78" fmla="*/ 89 w 350"/>
                <a:gd name="T79" fmla="*/ 339 h 386"/>
                <a:gd name="T80" fmla="*/ 88 w 350"/>
                <a:gd name="T81" fmla="*/ 340 h 386"/>
                <a:gd name="T82" fmla="*/ 88 w 350"/>
                <a:gd name="T83" fmla="*/ 341 h 386"/>
                <a:gd name="T84" fmla="*/ 83 w 350"/>
                <a:gd name="T85" fmla="*/ 356 h 386"/>
                <a:gd name="T86" fmla="*/ 103 w 350"/>
                <a:gd name="T87" fmla="*/ 382 h 386"/>
                <a:gd name="T88" fmla="*/ 117 w 350"/>
                <a:gd name="T89" fmla="*/ 384 h 386"/>
                <a:gd name="T90" fmla="*/ 120 w 350"/>
                <a:gd name="T91" fmla="*/ 384 h 386"/>
                <a:gd name="T92" fmla="*/ 254 w 350"/>
                <a:gd name="T93" fmla="*/ 358 h 386"/>
                <a:gd name="T94" fmla="*/ 264 w 350"/>
                <a:gd name="T95" fmla="*/ 330 h 386"/>
                <a:gd name="T96" fmla="*/ 218 w 350"/>
                <a:gd name="T97" fmla="*/ 302 h 386"/>
                <a:gd name="T98" fmla="*/ 208 w 350"/>
                <a:gd name="T99" fmla="*/ 309 h 386"/>
                <a:gd name="T100" fmla="*/ 245 w 350"/>
                <a:gd name="T101" fmla="*/ 334 h 386"/>
                <a:gd name="T102" fmla="*/ 243 w 350"/>
                <a:gd name="T103" fmla="*/ 338 h 386"/>
                <a:gd name="T104" fmla="*/ 240 w 350"/>
                <a:gd name="T105" fmla="*/ 338 h 386"/>
                <a:gd name="T106" fmla="*/ 158 w 350"/>
                <a:gd name="T107" fmla="*/ 343 h 386"/>
                <a:gd name="T108" fmla="*/ 150 w 350"/>
                <a:gd name="T109" fmla="*/ 344 h 386"/>
                <a:gd name="T110" fmla="*/ 163 w 350"/>
                <a:gd name="T111" fmla="*/ 333 h 386"/>
                <a:gd name="T112" fmla="*/ 294 w 350"/>
                <a:gd name="T113" fmla="*/ 245 h 386"/>
                <a:gd name="T114" fmla="*/ 262 w 350"/>
                <a:gd name="T115" fmla="*/ 161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50" h="386">
                  <a:moveTo>
                    <a:pt x="161" y="271"/>
                  </a:moveTo>
                  <a:cubicBezTo>
                    <a:pt x="158" y="274"/>
                    <a:pt x="154" y="276"/>
                    <a:pt x="151" y="278"/>
                  </a:cubicBezTo>
                  <a:cubicBezTo>
                    <a:pt x="112" y="256"/>
                    <a:pt x="29" y="215"/>
                    <a:pt x="22" y="211"/>
                  </a:cubicBezTo>
                  <a:cubicBezTo>
                    <a:pt x="14" y="207"/>
                    <a:pt x="0" y="202"/>
                    <a:pt x="2" y="189"/>
                  </a:cubicBezTo>
                  <a:cubicBezTo>
                    <a:pt x="4" y="171"/>
                    <a:pt x="36" y="131"/>
                    <a:pt x="49" y="115"/>
                  </a:cubicBezTo>
                  <a:cubicBezTo>
                    <a:pt x="121" y="27"/>
                    <a:pt x="153" y="0"/>
                    <a:pt x="174" y="3"/>
                  </a:cubicBezTo>
                  <a:cubicBezTo>
                    <a:pt x="197" y="6"/>
                    <a:pt x="210" y="29"/>
                    <a:pt x="211" y="140"/>
                  </a:cubicBezTo>
                  <a:cubicBezTo>
                    <a:pt x="199" y="136"/>
                    <a:pt x="185" y="132"/>
                    <a:pt x="170" y="128"/>
                  </a:cubicBezTo>
                  <a:cubicBezTo>
                    <a:pt x="169" y="112"/>
                    <a:pt x="166" y="88"/>
                    <a:pt x="164" y="79"/>
                  </a:cubicBezTo>
                  <a:cubicBezTo>
                    <a:pt x="163" y="70"/>
                    <a:pt x="161" y="66"/>
                    <a:pt x="157" y="66"/>
                  </a:cubicBezTo>
                  <a:cubicBezTo>
                    <a:pt x="153" y="65"/>
                    <a:pt x="143" y="75"/>
                    <a:pt x="133" y="85"/>
                  </a:cubicBezTo>
                  <a:cubicBezTo>
                    <a:pt x="129" y="90"/>
                    <a:pt x="117" y="102"/>
                    <a:pt x="103" y="116"/>
                  </a:cubicBezTo>
                  <a:cubicBezTo>
                    <a:pt x="92" y="115"/>
                    <a:pt x="84" y="117"/>
                    <a:pt x="80" y="123"/>
                  </a:cubicBezTo>
                  <a:cubicBezTo>
                    <a:pt x="77" y="127"/>
                    <a:pt x="76" y="133"/>
                    <a:pt x="78" y="141"/>
                  </a:cubicBezTo>
                  <a:cubicBezTo>
                    <a:pt x="71" y="148"/>
                    <a:pt x="65" y="154"/>
                    <a:pt x="61" y="158"/>
                  </a:cubicBezTo>
                  <a:cubicBezTo>
                    <a:pt x="46" y="173"/>
                    <a:pt x="30" y="186"/>
                    <a:pt x="29" y="192"/>
                  </a:cubicBezTo>
                  <a:cubicBezTo>
                    <a:pt x="28" y="197"/>
                    <a:pt x="36" y="202"/>
                    <a:pt x="47" y="208"/>
                  </a:cubicBezTo>
                  <a:cubicBezTo>
                    <a:pt x="73" y="224"/>
                    <a:pt x="138" y="259"/>
                    <a:pt x="161" y="271"/>
                  </a:cubicBezTo>
                  <a:close/>
                  <a:moveTo>
                    <a:pt x="262" y="161"/>
                  </a:moveTo>
                  <a:cubicBezTo>
                    <a:pt x="237" y="153"/>
                    <a:pt x="174" y="129"/>
                    <a:pt x="108" y="121"/>
                  </a:cubicBezTo>
                  <a:cubicBezTo>
                    <a:pt x="85" y="118"/>
                    <a:pt x="76" y="126"/>
                    <a:pt x="85" y="147"/>
                  </a:cubicBezTo>
                  <a:cubicBezTo>
                    <a:pt x="94" y="169"/>
                    <a:pt x="118" y="205"/>
                    <a:pt x="143" y="232"/>
                  </a:cubicBezTo>
                  <a:cubicBezTo>
                    <a:pt x="169" y="258"/>
                    <a:pt x="196" y="266"/>
                    <a:pt x="204" y="224"/>
                  </a:cubicBezTo>
                  <a:cubicBezTo>
                    <a:pt x="205" y="223"/>
                    <a:pt x="205" y="221"/>
                    <a:pt x="205" y="220"/>
                  </a:cubicBezTo>
                  <a:cubicBezTo>
                    <a:pt x="207" y="209"/>
                    <a:pt x="209" y="199"/>
                    <a:pt x="210" y="190"/>
                  </a:cubicBezTo>
                  <a:cubicBezTo>
                    <a:pt x="199" y="185"/>
                    <a:pt x="186" y="179"/>
                    <a:pt x="174" y="174"/>
                  </a:cubicBezTo>
                  <a:cubicBezTo>
                    <a:pt x="174" y="184"/>
                    <a:pt x="175" y="200"/>
                    <a:pt x="176" y="213"/>
                  </a:cubicBezTo>
                  <a:cubicBezTo>
                    <a:pt x="176" y="214"/>
                    <a:pt x="176" y="216"/>
                    <a:pt x="176" y="217"/>
                  </a:cubicBezTo>
                  <a:cubicBezTo>
                    <a:pt x="177" y="238"/>
                    <a:pt x="170" y="238"/>
                    <a:pt x="158" y="229"/>
                  </a:cubicBezTo>
                  <a:cubicBezTo>
                    <a:pt x="145" y="220"/>
                    <a:pt x="103" y="165"/>
                    <a:pt x="99" y="141"/>
                  </a:cubicBezTo>
                  <a:cubicBezTo>
                    <a:pt x="98" y="139"/>
                    <a:pt x="99" y="139"/>
                    <a:pt x="100" y="139"/>
                  </a:cubicBezTo>
                  <a:cubicBezTo>
                    <a:pt x="100" y="139"/>
                    <a:pt x="101" y="139"/>
                    <a:pt x="101" y="140"/>
                  </a:cubicBezTo>
                  <a:cubicBezTo>
                    <a:pt x="101" y="140"/>
                    <a:pt x="101" y="140"/>
                    <a:pt x="101" y="140"/>
                  </a:cubicBezTo>
                  <a:cubicBezTo>
                    <a:pt x="101" y="140"/>
                    <a:pt x="101" y="140"/>
                    <a:pt x="101" y="140"/>
                  </a:cubicBezTo>
                  <a:cubicBezTo>
                    <a:pt x="110" y="143"/>
                    <a:pt x="142" y="156"/>
                    <a:pt x="173" y="169"/>
                  </a:cubicBezTo>
                  <a:cubicBezTo>
                    <a:pt x="186" y="174"/>
                    <a:pt x="199" y="180"/>
                    <a:pt x="210" y="185"/>
                  </a:cubicBezTo>
                  <a:cubicBezTo>
                    <a:pt x="221" y="190"/>
                    <a:pt x="231" y="195"/>
                    <a:pt x="239" y="199"/>
                  </a:cubicBezTo>
                  <a:cubicBezTo>
                    <a:pt x="253" y="206"/>
                    <a:pt x="258" y="211"/>
                    <a:pt x="252" y="217"/>
                  </a:cubicBezTo>
                  <a:cubicBezTo>
                    <a:pt x="224" y="246"/>
                    <a:pt x="124" y="287"/>
                    <a:pt x="90" y="338"/>
                  </a:cubicBezTo>
                  <a:cubicBezTo>
                    <a:pt x="90" y="338"/>
                    <a:pt x="89" y="338"/>
                    <a:pt x="89" y="339"/>
                  </a:cubicBezTo>
                  <a:cubicBezTo>
                    <a:pt x="89" y="339"/>
                    <a:pt x="89" y="340"/>
                    <a:pt x="88" y="340"/>
                  </a:cubicBezTo>
                  <a:cubicBezTo>
                    <a:pt x="88" y="341"/>
                    <a:pt x="88" y="341"/>
                    <a:pt x="88" y="341"/>
                  </a:cubicBezTo>
                  <a:cubicBezTo>
                    <a:pt x="86" y="344"/>
                    <a:pt x="84" y="349"/>
                    <a:pt x="83" y="356"/>
                  </a:cubicBezTo>
                  <a:cubicBezTo>
                    <a:pt x="81" y="367"/>
                    <a:pt x="87" y="377"/>
                    <a:pt x="103" y="382"/>
                  </a:cubicBezTo>
                  <a:cubicBezTo>
                    <a:pt x="107" y="383"/>
                    <a:pt x="112" y="384"/>
                    <a:pt x="117" y="384"/>
                  </a:cubicBezTo>
                  <a:cubicBezTo>
                    <a:pt x="118" y="384"/>
                    <a:pt x="119" y="384"/>
                    <a:pt x="120" y="384"/>
                  </a:cubicBezTo>
                  <a:cubicBezTo>
                    <a:pt x="150" y="386"/>
                    <a:pt x="230" y="368"/>
                    <a:pt x="254" y="358"/>
                  </a:cubicBezTo>
                  <a:cubicBezTo>
                    <a:pt x="279" y="346"/>
                    <a:pt x="272" y="335"/>
                    <a:pt x="264" y="330"/>
                  </a:cubicBezTo>
                  <a:cubicBezTo>
                    <a:pt x="259" y="325"/>
                    <a:pt x="231" y="310"/>
                    <a:pt x="218" y="302"/>
                  </a:cubicBezTo>
                  <a:cubicBezTo>
                    <a:pt x="214" y="305"/>
                    <a:pt x="211" y="306"/>
                    <a:pt x="208" y="309"/>
                  </a:cubicBezTo>
                  <a:cubicBezTo>
                    <a:pt x="231" y="323"/>
                    <a:pt x="240" y="330"/>
                    <a:pt x="245" y="334"/>
                  </a:cubicBezTo>
                  <a:cubicBezTo>
                    <a:pt x="247" y="336"/>
                    <a:pt x="246" y="337"/>
                    <a:pt x="243" y="338"/>
                  </a:cubicBezTo>
                  <a:cubicBezTo>
                    <a:pt x="242" y="338"/>
                    <a:pt x="241" y="338"/>
                    <a:pt x="240" y="338"/>
                  </a:cubicBezTo>
                  <a:cubicBezTo>
                    <a:pt x="219" y="339"/>
                    <a:pt x="177" y="342"/>
                    <a:pt x="158" y="343"/>
                  </a:cubicBezTo>
                  <a:cubicBezTo>
                    <a:pt x="155" y="343"/>
                    <a:pt x="152" y="344"/>
                    <a:pt x="150" y="344"/>
                  </a:cubicBezTo>
                  <a:cubicBezTo>
                    <a:pt x="155" y="339"/>
                    <a:pt x="160" y="335"/>
                    <a:pt x="163" y="333"/>
                  </a:cubicBezTo>
                  <a:cubicBezTo>
                    <a:pt x="204" y="304"/>
                    <a:pt x="274" y="263"/>
                    <a:pt x="294" y="245"/>
                  </a:cubicBezTo>
                  <a:cubicBezTo>
                    <a:pt x="309" y="232"/>
                    <a:pt x="350" y="192"/>
                    <a:pt x="262" y="161"/>
                  </a:cubicBezTo>
                  <a:close/>
                </a:path>
              </a:pathLst>
            </a:custGeom>
            <a:solidFill>
              <a:srgbClr val="FBAE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BE92D79A-8A2A-47B9-8DC4-3004150EA1E6}"/>
              </a:ext>
            </a:extLst>
          </p:cNvPr>
          <p:cNvSpPr/>
          <p:nvPr userDrawn="1"/>
        </p:nvSpPr>
        <p:spPr>
          <a:xfrm>
            <a:off x="0" y="1372046"/>
            <a:ext cx="12201525" cy="45719"/>
          </a:xfrm>
          <a:prstGeom prst="rect">
            <a:avLst/>
          </a:prstGeom>
          <a:solidFill>
            <a:srgbClr val="E4B45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674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0038" y="1771649"/>
            <a:ext cx="5605462" cy="40338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2670" y="1771650"/>
            <a:ext cx="5599294" cy="40338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4962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1249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1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47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1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AC8DEB9-48EA-4B32-BF8B-BB450E745162}"/>
              </a:ext>
            </a:extLst>
          </p:cNvPr>
          <p:cNvSpPr/>
          <p:nvPr userDrawn="1"/>
        </p:nvSpPr>
        <p:spPr>
          <a:xfrm>
            <a:off x="0" y="1"/>
            <a:ext cx="12201525" cy="1400174"/>
          </a:xfrm>
          <a:prstGeom prst="rect">
            <a:avLst/>
          </a:prstGeom>
          <a:gradFill flip="none" rotWithShape="1">
            <a:gsLst>
              <a:gs pos="12000">
                <a:srgbClr val="024DA9"/>
              </a:gs>
              <a:gs pos="88000">
                <a:srgbClr val="25235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white">
          <a:xfrm>
            <a:off x="300038" y="265639"/>
            <a:ext cx="11591925" cy="9979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0038" y="1783832"/>
            <a:ext cx="11591926" cy="40347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04801" y="6353173"/>
            <a:ext cx="469899" cy="246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/>
          <a:lstStyle/>
          <a:p>
            <a:pPr algn="l"/>
            <a:fld id="{882B40A7-EAF3-4868-8AFA-D8F2364A1D30}" type="slidenum">
              <a:rPr lang="en-GB" sz="1100" b="1" smtClean="0">
                <a:solidFill>
                  <a:schemeClr val="tx2"/>
                </a:solidFill>
              </a:rPr>
              <a:pPr algn="l"/>
              <a:t>‹#›</a:t>
            </a:fld>
            <a:endParaRPr lang="en-GB" sz="1100" b="1" dirty="0">
              <a:solidFill>
                <a:schemeClr val="tx2"/>
              </a:solidFill>
            </a:endParaRPr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3"/>
          </p:nvPr>
        </p:nvSpPr>
        <p:spPr>
          <a:xfrm>
            <a:off x="1069974" y="6351158"/>
            <a:ext cx="7931151" cy="24807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10481912" y="6250345"/>
            <a:ext cx="1464026" cy="353921"/>
            <a:chOff x="9398001" y="5954712"/>
            <a:chExt cx="2547937" cy="615951"/>
          </a:xfrm>
        </p:grpSpPr>
        <p:sp>
          <p:nvSpPr>
            <p:cNvPr id="17" name="Freeform 5"/>
            <p:cNvSpPr>
              <a:spLocks noEditPoints="1"/>
            </p:cNvSpPr>
            <p:nvPr userDrawn="1"/>
          </p:nvSpPr>
          <p:spPr bwMode="auto">
            <a:xfrm>
              <a:off x="9398001" y="6291263"/>
              <a:ext cx="2024063" cy="273050"/>
            </a:xfrm>
            <a:custGeom>
              <a:avLst/>
              <a:gdLst>
                <a:gd name="T0" fmla="*/ 101 w 1277"/>
                <a:gd name="T1" fmla="*/ 98 h 171"/>
                <a:gd name="T2" fmla="*/ 150 w 1277"/>
                <a:gd name="T3" fmla="*/ 169 h 171"/>
                <a:gd name="T4" fmla="*/ 0 w 1277"/>
                <a:gd name="T5" fmla="*/ 169 h 171"/>
                <a:gd name="T6" fmla="*/ 107 w 1277"/>
                <a:gd name="T7" fmla="*/ 117 h 171"/>
                <a:gd name="T8" fmla="*/ 208 w 1277"/>
                <a:gd name="T9" fmla="*/ 154 h 171"/>
                <a:gd name="T10" fmla="*/ 207 w 1277"/>
                <a:gd name="T11" fmla="*/ 171 h 171"/>
                <a:gd name="T12" fmla="*/ 178 w 1277"/>
                <a:gd name="T13" fmla="*/ 70 h 171"/>
                <a:gd name="T14" fmla="*/ 253 w 1277"/>
                <a:gd name="T15" fmla="*/ 60 h 171"/>
                <a:gd name="T16" fmla="*/ 201 w 1277"/>
                <a:gd name="T17" fmla="*/ 110 h 171"/>
                <a:gd name="T18" fmla="*/ 286 w 1277"/>
                <a:gd name="T19" fmla="*/ 9 h 171"/>
                <a:gd name="T20" fmla="*/ 266 w 1277"/>
                <a:gd name="T21" fmla="*/ 58 h 171"/>
                <a:gd name="T22" fmla="*/ 311 w 1277"/>
                <a:gd name="T23" fmla="*/ 170 h 171"/>
                <a:gd name="T24" fmla="*/ 318 w 1277"/>
                <a:gd name="T25" fmla="*/ 153 h 171"/>
                <a:gd name="T26" fmla="*/ 332 w 1277"/>
                <a:gd name="T27" fmla="*/ 58 h 171"/>
                <a:gd name="T28" fmla="*/ 309 w 1277"/>
                <a:gd name="T29" fmla="*/ 0 h 171"/>
                <a:gd name="T30" fmla="*/ 373 w 1277"/>
                <a:gd name="T31" fmla="*/ 169 h 171"/>
                <a:gd name="T32" fmla="*/ 417 w 1277"/>
                <a:gd name="T33" fmla="*/ 60 h 171"/>
                <a:gd name="T34" fmla="*/ 373 w 1277"/>
                <a:gd name="T35" fmla="*/ 40 h 171"/>
                <a:gd name="T36" fmla="*/ 545 w 1277"/>
                <a:gd name="T37" fmla="*/ 20 h 171"/>
                <a:gd name="T38" fmla="*/ 545 w 1277"/>
                <a:gd name="T39" fmla="*/ 169 h 171"/>
                <a:gd name="T40" fmla="*/ 571 w 1277"/>
                <a:gd name="T41" fmla="*/ 149 h 171"/>
                <a:gd name="T42" fmla="*/ 545 w 1277"/>
                <a:gd name="T43" fmla="*/ 0 h 171"/>
                <a:gd name="T44" fmla="*/ 826 w 1277"/>
                <a:gd name="T45" fmla="*/ 169 h 171"/>
                <a:gd name="T46" fmla="*/ 860 w 1277"/>
                <a:gd name="T47" fmla="*/ 57 h 171"/>
                <a:gd name="T48" fmla="*/ 889 w 1277"/>
                <a:gd name="T49" fmla="*/ 169 h 171"/>
                <a:gd name="T50" fmla="*/ 909 w 1277"/>
                <a:gd name="T51" fmla="*/ 66 h 171"/>
                <a:gd name="T52" fmla="*/ 826 w 1277"/>
                <a:gd name="T53" fmla="*/ 40 h 171"/>
                <a:gd name="T54" fmla="*/ 1110 w 1277"/>
                <a:gd name="T55" fmla="*/ 155 h 171"/>
                <a:gd name="T56" fmla="*/ 1139 w 1277"/>
                <a:gd name="T57" fmla="*/ 69 h 171"/>
                <a:gd name="T58" fmla="*/ 1048 w 1277"/>
                <a:gd name="T59" fmla="*/ 105 h 171"/>
                <a:gd name="T60" fmla="*/ 1140 w 1277"/>
                <a:gd name="T61" fmla="*/ 138 h 171"/>
                <a:gd name="T62" fmla="*/ 734 w 1277"/>
                <a:gd name="T63" fmla="*/ 52 h 171"/>
                <a:gd name="T64" fmla="*/ 737 w 1277"/>
                <a:gd name="T65" fmla="*/ 171 h 171"/>
                <a:gd name="T66" fmla="*/ 790 w 1277"/>
                <a:gd name="T67" fmla="*/ 81 h 171"/>
                <a:gd name="T68" fmla="*/ 739 w 1277"/>
                <a:gd name="T69" fmla="*/ 155 h 171"/>
                <a:gd name="T70" fmla="*/ 946 w 1277"/>
                <a:gd name="T71" fmla="*/ 91 h 171"/>
                <a:gd name="T72" fmla="*/ 946 w 1277"/>
                <a:gd name="T73" fmla="*/ 91 h 171"/>
                <a:gd name="T74" fmla="*/ 922 w 1277"/>
                <a:gd name="T75" fmla="*/ 102 h 171"/>
                <a:gd name="T76" fmla="*/ 1038 w 1277"/>
                <a:gd name="T77" fmla="*/ 107 h 171"/>
                <a:gd name="T78" fmla="*/ 1011 w 1277"/>
                <a:gd name="T79" fmla="*/ 140 h 171"/>
                <a:gd name="T80" fmla="*/ 1255 w 1277"/>
                <a:gd name="T81" fmla="*/ 169 h 171"/>
                <a:gd name="T82" fmla="*/ 1166 w 1277"/>
                <a:gd name="T83" fmla="*/ 134 h 171"/>
                <a:gd name="T84" fmla="*/ 1251 w 1277"/>
                <a:gd name="T85" fmla="*/ 91 h 171"/>
                <a:gd name="T86" fmla="*/ 1196 w 1277"/>
                <a:gd name="T87" fmla="*/ 68 h 171"/>
                <a:gd name="T88" fmla="*/ 1222 w 1277"/>
                <a:gd name="T89" fmla="*/ 35 h 171"/>
                <a:gd name="T90" fmla="*/ 1274 w 1277"/>
                <a:gd name="T91" fmla="*/ 144 h 171"/>
                <a:gd name="T92" fmla="*/ 1251 w 1277"/>
                <a:gd name="T93" fmla="*/ 105 h 171"/>
                <a:gd name="T94" fmla="*/ 1214 w 1277"/>
                <a:gd name="T95" fmla="*/ 153 h 171"/>
                <a:gd name="T96" fmla="*/ 507 w 1277"/>
                <a:gd name="T97" fmla="*/ 169 h 171"/>
                <a:gd name="T98" fmla="*/ 418 w 1277"/>
                <a:gd name="T99" fmla="*/ 134 h 171"/>
                <a:gd name="T100" fmla="*/ 503 w 1277"/>
                <a:gd name="T101" fmla="*/ 91 h 171"/>
                <a:gd name="T102" fmla="*/ 448 w 1277"/>
                <a:gd name="T103" fmla="*/ 68 h 171"/>
                <a:gd name="T104" fmla="*/ 474 w 1277"/>
                <a:gd name="T105" fmla="*/ 35 h 171"/>
                <a:gd name="T106" fmla="*/ 526 w 1277"/>
                <a:gd name="T107" fmla="*/ 144 h 171"/>
                <a:gd name="T108" fmla="*/ 504 w 1277"/>
                <a:gd name="T109" fmla="*/ 105 h 171"/>
                <a:gd name="T110" fmla="*/ 466 w 1277"/>
                <a:gd name="T111" fmla="*/ 15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77" h="171">
                  <a:moveTo>
                    <a:pt x="50" y="98"/>
                  </a:moveTo>
                  <a:cubicBezTo>
                    <a:pt x="76" y="28"/>
                    <a:pt x="76" y="28"/>
                    <a:pt x="76" y="28"/>
                  </a:cubicBezTo>
                  <a:cubicBezTo>
                    <a:pt x="101" y="98"/>
                    <a:pt x="101" y="98"/>
                    <a:pt x="101" y="98"/>
                  </a:cubicBezTo>
                  <a:lnTo>
                    <a:pt x="50" y="98"/>
                  </a:lnTo>
                  <a:close/>
                  <a:moveTo>
                    <a:pt x="126" y="169"/>
                  </a:moveTo>
                  <a:cubicBezTo>
                    <a:pt x="150" y="169"/>
                    <a:pt x="150" y="169"/>
                    <a:pt x="150" y="169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0" y="169"/>
                    <a:pt x="0" y="169"/>
                    <a:pt x="0" y="169"/>
                  </a:cubicBezTo>
                  <a:cubicBezTo>
                    <a:pt x="24" y="169"/>
                    <a:pt x="24" y="169"/>
                    <a:pt x="24" y="169"/>
                  </a:cubicBezTo>
                  <a:cubicBezTo>
                    <a:pt x="43" y="117"/>
                    <a:pt x="43" y="117"/>
                    <a:pt x="43" y="117"/>
                  </a:cubicBezTo>
                  <a:cubicBezTo>
                    <a:pt x="107" y="117"/>
                    <a:pt x="107" y="117"/>
                    <a:pt x="107" y="117"/>
                  </a:cubicBezTo>
                  <a:lnTo>
                    <a:pt x="126" y="169"/>
                  </a:lnTo>
                  <a:close/>
                  <a:moveTo>
                    <a:pt x="239" y="133"/>
                  </a:moveTo>
                  <a:cubicBezTo>
                    <a:pt x="239" y="147"/>
                    <a:pt x="227" y="154"/>
                    <a:pt x="208" y="154"/>
                  </a:cubicBezTo>
                  <a:cubicBezTo>
                    <a:pt x="193" y="154"/>
                    <a:pt x="182" y="150"/>
                    <a:pt x="177" y="140"/>
                  </a:cubicBezTo>
                  <a:cubicBezTo>
                    <a:pt x="154" y="144"/>
                    <a:pt x="154" y="144"/>
                    <a:pt x="154" y="144"/>
                  </a:cubicBezTo>
                  <a:cubicBezTo>
                    <a:pt x="163" y="162"/>
                    <a:pt x="181" y="171"/>
                    <a:pt x="207" y="171"/>
                  </a:cubicBezTo>
                  <a:cubicBezTo>
                    <a:pt x="243" y="171"/>
                    <a:pt x="261" y="151"/>
                    <a:pt x="261" y="130"/>
                  </a:cubicBezTo>
                  <a:cubicBezTo>
                    <a:pt x="261" y="103"/>
                    <a:pt x="236" y="96"/>
                    <a:pt x="208" y="90"/>
                  </a:cubicBezTo>
                  <a:cubicBezTo>
                    <a:pt x="194" y="88"/>
                    <a:pt x="178" y="83"/>
                    <a:pt x="178" y="70"/>
                  </a:cubicBezTo>
                  <a:cubicBezTo>
                    <a:pt x="178" y="62"/>
                    <a:pt x="187" y="52"/>
                    <a:pt x="204" y="52"/>
                  </a:cubicBezTo>
                  <a:cubicBezTo>
                    <a:pt x="221" y="52"/>
                    <a:pt x="231" y="64"/>
                    <a:pt x="233" y="68"/>
                  </a:cubicBezTo>
                  <a:cubicBezTo>
                    <a:pt x="253" y="60"/>
                    <a:pt x="253" y="60"/>
                    <a:pt x="253" y="60"/>
                  </a:cubicBezTo>
                  <a:cubicBezTo>
                    <a:pt x="244" y="42"/>
                    <a:pt x="225" y="35"/>
                    <a:pt x="206" y="35"/>
                  </a:cubicBezTo>
                  <a:cubicBezTo>
                    <a:pt x="176" y="35"/>
                    <a:pt x="157" y="50"/>
                    <a:pt x="157" y="73"/>
                  </a:cubicBezTo>
                  <a:cubicBezTo>
                    <a:pt x="157" y="100"/>
                    <a:pt x="179" y="105"/>
                    <a:pt x="201" y="110"/>
                  </a:cubicBezTo>
                  <a:cubicBezTo>
                    <a:pt x="220" y="114"/>
                    <a:pt x="239" y="118"/>
                    <a:pt x="239" y="133"/>
                  </a:cubicBezTo>
                  <a:close/>
                  <a:moveTo>
                    <a:pt x="309" y="0"/>
                  </a:moveTo>
                  <a:cubicBezTo>
                    <a:pt x="286" y="9"/>
                    <a:pt x="286" y="9"/>
                    <a:pt x="286" y="9"/>
                  </a:cubicBezTo>
                  <a:cubicBezTo>
                    <a:pt x="286" y="40"/>
                    <a:pt x="286" y="40"/>
                    <a:pt x="286" y="40"/>
                  </a:cubicBezTo>
                  <a:cubicBezTo>
                    <a:pt x="266" y="40"/>
                    <a:pt x="266" y="40"/>
                    <a:pt x="266" y="40"/>
                  </a:cubicBezTo>
                  <a:cubicBezTo>
                    <a:pt x="266" y="58"/>
                    <a:pt x="266" y="58"/>
                    <a:pt x="266" y="58"/>
                  </a:cubicBezTo>
                  <a:cubicBezTo>
                    <a:pt x="286" y="58"/>
                    <a:pt x="286" y="58"/>
                    <a:pt x="286" y="58"/>
                  </a:cubicBezTo>
                  <a:cubicBezTo>
                    <a:pt x="286" y="141"/>
                    <a:pt x="286" y="141"/>
                    <a:pt x="286" y="141"/>
                  </a:cubicBezTo>
                  <a:cubicBezTo>
                    <a:pt x="286" y="158"/>
                    <a:pt x="286" y="170"/>
                    <a:pt x="311" y="170"/>
                  </a:cubicBezTo>
                  <a:cubicBezTo>
                    <a:pt x="319" y="170"/>
                    <a:pt x="328" y="168"/>
                    <a:pt x="332" y="168"/>
                  </a:cubicBezTo>
                  <a:cubicBezTo>
                    <a:pt x="332" y="150"/>
                    <a:pt x="332" y="150"/>
                    <a:pt x="332" y="150"/>
                  </a:cubicBezTo>
                  <a:cubicBezTo>
                    <a:pt x="328" y="151"/>
                    <a:pt x="322" y="153"/>
                    <a:pt x="318" y="153"/>
                  </a:cubicBezTo>
                  <a:cubicBezTo>
                    <a:pt x="309" y="153"/>
                    <a:pt x="309" y="146"/>
                    <a:pt x="309" y="131"/>
                  </a:cubicBezTo>
                  <a:cubicBezTo>
                    <a:pt x="309" y="58"/>
                    <a:pt x="309" y="58"/>
                    <a:pt x="309" y="58"/>
                  </a:cubicBezTo>
                  <a:cubicBezTo>
                    <a:pt x="332" y="58"/>
                    <a:pt x="332" y="58"/>
                    <a:pt x="332" y="58"/>
                  </a:cubicBezTo>
                  <a:cubicBezTo>
                    <a:pt x="332" y="40"/>
                    <a:pt x="332" y="40"/>
                    <a:pt x="332" y="40"/>
                  </a:cubicBezTo>
                  <a:cubicBezTo>
                    <a:pt x="309" y="40"/>
                    <a:pt x="309" y="40"/>
                    <a:pt x="309" y="40"/>
                  </a:cubicBezTo>
                  <a:lnTo>
                    <a:pt x="309" y="0"/>
                  </a:lnTo>
                  <a:close/>
                  <a:moveTo>
                    <a:pt x="351" y="40"/>
                  </a:moveTo>
                  <a:cubicBezTo>
                    <a:pt x="351" y="169"/>
                    <a:pt x="351" y="169"/>
                    <a:pt x="351" y="169"/>
                  </a:cubicBezTo>
                  <a:cubicBezTo>
                    <a:pt x="373" y="169"/>
                    <a:pt x="373" y="169"/>
                    <a:pt x="373" y="169"/>
                  </a:cubicBezTo>
                  <a:cubicBezTo>
                    <a:pt x="373" y="110"/>
                    <a:pt x="373" y="110"/>
                    <a:pt x="373" y="110"/>
                  </a:cubicBezTo>
                  <a:cubicBezTo>
                    <a:pt x="373" y="99"/>
                    <a:pt x="373" y="86"/>
                    <a:pt x="379" y="76"/>
                  </a:cubicBezTo>
                  <a:cubicBezTo>
                    <a:pt x="386" y="65"/>
                    <a:pt x="396" y="60"/>
                    <a:pt x="417" y="60"/>
                  </a:cubicBezTo>
                  <a:cubicBezTo>
                    <a:pt x="417" y="38"/>
                    <a:pt x="417" y="38"/>
                    <a:pt x="417" y="38"/>
                  </a:cubicBezTo>
                  <a:cubicBezTo>
                    <a:pt x="408" y="38"/>
                    <a:pt x="385" y="39"/>
                    <a:pt x="373" y="63"/>
                  </a:cubicBezTo>
                  <a:cubicBezTo>
                    <a:pt x="373" y="40"/>
                    <a:pt x="373" y="40"/>
                    <a:pt x="373" y="40"/>
                  </a:cubicBezTo>
                  <a:lnTo>
                    <a:pt x="351" y="40"/>
                  </a:lnTo>
                  <a:close/>
                  <a:moveTo>
                    <a:pt x="545" y="0"/>
                  </a:moveTo>
                  <a:cubicBezTo>
                    <a:pt x="545" y="20"/>
                    <a:pt x="545" y="20"/>
                    <a:pt x="545" y="20"/>
                  </a:cubicBezTo>
                  <a:cubicBezTo>
                    <a:pt x="641" y="20"/>
                    <a:pt x="641" y="20"/>
                    <a:pt x="641" y="20"/>
                  </a:cubicBezTo>
                  <a:cubicBezTo>
                    <a:pt x="545" y="147"/>
                    <a:pt x="545" y="147"/>
                    <a:pt x="545" y="147"/>
                  </a:cubicBezTo>
                  <a:cubicBezTo>
                    <a:pt x="545" y="169"/>
                    <a:pt x="545" y="169"/>
                    <a:pt x="545" y="169"/>
                  </a:cubicBezTo>
                  <a:cubicBezTo>
                    <a:pt x="669" y="169"/>
                    <a:pt x="669" y="169"/>
                    <a:pt x="669" y="169"/>
                  </a:cubicBezTo>
                  <a:cubicBezTo>
                    <a:pt x="669" y="149"/>
                    <a:pt x="669" y="149"/>
                    <a:pt x="669" y="149"/>
                  </a:cubicBezTo>
                  <a:cubicBezTo>
                    <a:pt x="571" y="149"/>
                    <a:pt x="571" y="149"/>
                    <a:pt x="571" y="149"/>
                  </a:cubicBezTo>
                  <a:cubicBezTo>
                    <a:pt x="667" y="21"/>
                    <a:pt x="667" y="21"/>
                    <a:pt x="667" y="21"/>
                  </a:cubicBezTo>
                  <a:cubicBezTo>
                    <a:pt x="667" y="0"/>
                    <a:pt x="667" y="0"/>
                    <a:pt x="667" y="0"/>
                  </a:cubicBezTo>
                  <a:lnTo>
                    <a:pt x="545" y="0"/>
                  </a:lnTo>
                  <a:close/>
                  <a:moveTo>
                    <a:pt x="805" y="40"/>
                  </a:moveTo>
                  <a:cubicBezTo>
                    <a:pt x="805" y="169"/>
                    <a:pt x="805" y="169"/>
                    <a:pt x="805" y="169"/>
                  </a:cubicBezTo>
                  <a:cubicBezTo>
                    <a:pt x="826" y="169"/>
                    <a:pt x="826" y="169"/>
                    <a:pt x="826" y="169"/>
                  </a:cubicBezTo>
                  <a:cubicBezTo>
                    <a:pt x="826" y="96"/>
                    <a:pt x="826" y="96"/>
                    <a:pt x="826" y="96"/>
                  </a:cubicBezTo>
                  <a:cubicBezTo>
                    <a:pt x="826" y="86"/>
                    <a:pt x="826" y="77"/>
                    <a:pt x="836" y="67"/>
                  </a:cubicBezTo>
                  <a:cubicBezTo>
                    <a:pt x="843" y="60"/>
                    <a:pt x="851" y="57"/>
                    <a:pt x="860" y="57"/>
                  </a:cubicBezTo>
                  <a:cubicBezTo>
                    <a:pt x="872" y="57"/>
                    <a:pt x="884" y="63"/>
                    <a:pt x="888" y="75"/>
                  </a:cubicBezTo>
                  <a:cubicBezTo>
                    <a:pt x="889" y="79"/>
                    <a:pt x="889" y="83"/>
                    <a:pt x="889" y="96"/>
                  </a:cubicBezTo>
                  <a:cubicBezTo>
                    <a:pt x="889" y="169"/>
                    <a:pt x="889" y="169"/>
                    <a:pt x="889" y="169"/>
                  </a:cubicBezTo>
                  <a:cubicBezTo>
                    <a:pt x="911" y="169"/>
                    <a:pt x="911" y="169"/>
                    <a:pt x="911" y="169"/>
                  </a:cubicBezTo>
                  <a:cubicBezTo>
                    <a:pt x="911" y="93"/>
                    <a:pt x="911" y="93"/>
                    <a:pt x="911" y="93"/>
                  </a:cubicBezTo>
                  <a:cubicBezTo>
                    <a:pt x="911" y="82"/>
                    <a:pt x="911" y="74"/>
                    <a:pt x="909" y="66"/>
                  </a:cubicBezTo>
                  <a:cubicBezTo>
                    <a:pt x="902" y="45"/>
                    <a:pt x="883" y="37"/>
                    <a:pt x="866" y="37"/>
                  </a:cubicBezTo>
                  <a:cubicBezTo>
                    <a:pt x="859" y="37"/>
                    <a:pt x="838" y="39"/>
                    <a:pt x="826" y="60"/>
                  </a:cubicBezTo>
                  <a:cubicBezTo>
                    <a:pt x="826" y="40"/>
                    <a:pt x="826" y="40"/>
                    <a:pt x="826" y="40"/>
                  </a:cubicBezTo>
                  <a:lnTo>
                    <a:pt x="805" y="40"/>
                  </a:lnTo>
                  <a:close/>
                  <a:moveTo>
                    <a:pt x="1140" y="138"/>
                  </a:moveTo>
                  <a:cubicBezTo>
                    <a:pt x="1136" y="147"/>
                    <a:pt x="1127" y="155"/>
                    <a:pt x="1110" y="155"/>
                  </a:cubicBezTo>
                  <a:cubicBezTo>
                    <a:pt x="1096" y="155"/>
                    <a:pt x="1072" y="145"/>
                    <a:pt x="1072" y="103"/>
                  </a:cubicBezTo>
                  <a:cubicBezTo>
                    <a:pt x="1072" y="92"/>
                    <a:pt x="1074" y="51"/>
                    <a:pt x="1109" y="51"/>
                  </a:cubicBezTo>
                  <a:cubicBezTo>
                    <a:pt x="1127" y="51"/>
                    <a:pt x="1135" y="61"/>
                    <a:pt x="1139" y="69"/>
                  </a:cubicBezTo>
                  <a:cubicBezTo>
                    <a:pt x="1159" y="61"/>
                    <a:pt x="1159" y="61"/>
                    <a:pt x="1159" y="61"/>
                  </a:cubicBezTo>
                  <a:cubicBezTo>
                    <a:pt x="1147" y="40"/>
                    <a:pt x="1124" y="35"/>
                    <a:pt x="1108" y="35"/>
                  </a:cubicBezTo>
                  <a:cubicBezTo>
                    <a:pt x="1067" y="35"/>
                    <a:pt x="1048" y="68"/>
                    <a:pt x="1048" y="105"/>
                  </a:cubicBezTo>
                  <a:cubicBezTo>
                    <a:pt x="1048" y="136"/>
                    <a:pt x="1065" y="171"/>
                    <a:pt x="1110" y="171"/>
                  </a:cubicBezTo>
                  <a:cubicBezTo>
                    <a:pt x="1137" y="171"/>
                    <a:pt x="1151" y="158"/>
                    <a:pt x="1159" y="146"/>
                  </a:cubicBezTo>
                  <a:lnTo>
                    <a:pt x="1140" y="138"/>
                  </a:lnTo>
                  <a:close/>
                  <a:moveTo>
                    <a:pt x="700" y="91"/>
                  </a:moveTo>
                  <a:cubicBezTo>
                    <a:pt x="769" y="91"/>
                    <a:pt x="769" y="91"/>
                    <a:pt x="769" y="91"/>
                  </a:cubicBezTo>
                  <a:cubicBezTo>
                    <a:pt x="767" y="57"/>
                    <a:pt x="747" y="52"/>
                    <a:pt x="734" y="52"/>
                  </a:cubicBezTo>
                  <a:cubicBezTo>
                    <a:pt x="716" y="52"/>
                    <a:pt x="703" y="65"/>
                    <a:pt x="700" y="91"/>
                  </a:cubicBezTo>
                  <a:close/>
                  <a:moveTo>
                    <a:pt x="786" y="144"/>
                  </a:moveTo>
                  <a:cubicBezTo>
                    <a:pt x="779" y="157"/>
                    <a:pt x="765" y="171"/>
                    <a:pt x="737" y="171"/>
                  </a:cubicBezTo>
                  <a:cubicBezTo>
                    <a:pt x="699" y="171"/>
                    <a:pt x="677" y="145"/>
                    <a:pt x="677" y="102"/>
                  </a:cubicBezTo>
                  <a:cubicBezTo>
                    <a:pt x="677" y="54"/>
                    <a:pt x="709" y="35"/>
                    <a:pt x="736" y="35"/>
                  </a:cubicBezTo>
                  <a:cubicBezTo>
                    <a:pt x="760" y="35"/>
                    <a:pt x="782" y="48"/>
                    <a:pt x="790" y="81"/>
                  </a:cubicBezTo>
                  <a:cubicBezTo>
                    <a:pt x="792" y="91"/>
                    <a:pt x="792" y="101"/>
                    <a:pt x="792" y="107"/>
                  </a:cubicBezTo>
                  <a:cubicBezTo>
                    <a:pt x="700" y="107"/>
                    <a:pt x="700" y="107"/>
                    <a:pt x="700" y="107"/>
                  </a:cubicBezTo>
                  <a:cubicBezTo>
                    <a:pt x="699" y="128"/>
                    <a:pt x="708" y="155"/>
                    <a:pt x="739" y="155"/>
                  </a:cubicBezTo>
                  <a:cubicBezTo>
                    <a:pt x="751" y="155"/>
                    <a:pt x="760" y="149"/>
                    <a:pt x="765" y="140"/>
                  </a:cubicBezTo>
                  <a:lnTo>
                    <a:pt x="786" y="144"/>
                  </a:lnTo>
                  <a:close/>
                  <a:moveTo>
                    <a:pt x="946" y="91"/>
                  </a:moveTo>
                  <a:cubicBezTo>
                    <a:pt x="1014" y="91"/>
                    <a:pt x="1014" y="91"/>
                    <a:pt x="1014" y="91"/>
                  </a:cubicBezTo>
                  <a:cubicBezTo>
                    <a:pt x="1012" y="57"/>
                    <a:pt x="993" y="52"/>
                    <a:pt x="980" y="52"/>
                  </a:cubicBezTo>
                  <a:cubicBezTo>
                    <a:pt x="961" y="52"/>
                    <a:pt x="948" y="65"/>
                    <a:pt x="946" y="91"/>
                  </a:cubicBezTo>
                  <a:close/>
                  <a:moveTo>
                    <a:pt x="1032" y="144"/>
                  </a:moveTo>
                  <a:cubicBezTo>
                    <a:pt x="1025" y="157"/>
                    <a:pt x="1010" y="171"/>
                    <a:pt x="982" y="171"/>
                  </a:cubicBezTo>
                  <a:cubicBezTo>
                    <a:pt x="944" y="171"/>
                    <a:pt x="922" y="145"/>
                    <a:pt x="922" y="102"/>
                  </a:cubicBezTo>
                  <a:cubicBezTo>
                    <a:pt x="922" y="54"/>
                    <a:pt x="954" y="35"/>
                    <a:pt x="981" y="35"/>
                  </a:cubicBezTo>
                  <a:cubicBezTo>
                    <a:pt x="1005" y="35"/>
                    <a:pt x="1028" y="48"/>
                    <a:pt x="1035" y="81"/>
                  </a:cubicBezTo>
                  <a:cubicBezTo>
                    <a:pt x="1038" y="91"/>
                    <a:pt x="1038" y="101"/>
                    <a:pt x="1038" y="107"/>
                  </a:cubicBezTo>
                  <a:cubicBezTo>
                    <a:pt x="945" y="107"/>
                    <a:pt x="945" y="107"/>
                    <a:pt x="945" y="107"/>
                  </a:cubicBezTo>
                  <a:cubicBezTo>
                    <a:pt x="945" y="128"/>
                    <a:pt x="954" y="155"/>
                    <a:pt x="984" y="155"/>
                  </a:cubicBezTo>
                  <a:cubicBezTo>
                    <a:pt x="997" y="155"/>
                    <a:pt x="1005" y="149"/>
                    <a:pt x="1011" y="140"/>
                  </a:cubicBezTo>
                  <a:lnTo>
                    <a:pt x="1032" y="144"/>
                  </a:lnTo>
                  <a:close/>
                  <a:moveTo>
                    <a:pt x="1277" y="169"/>
                  </a:moveTo>
                  <a:cubicBezTo>
                    <a:pt x="1255" y="169"/>
                    <a:pt x="1255" y="169"/>
                    <a:pt x="1255" y="169"/>
                  </a:cubicBezTo>
                  <a:cubicBezTo>
                    <a:pt x="1255" y="169"/>
                    <a:pt x="1253" y="160"/>
                    <a:pt x="1252" y="150"/>
                  </a:cubicBezTo>
                  <a:cubicBezTo>
                    <a:pt x="1246" y="157"/>
                    <a:pt x="1234" y="171"/>
                    <a:pt x="1209" y="171"/>
                  </a:cubicBezTo>
                  <a:cubicBezTo>
                    <a:pt x="1184" y="171"/>
                    <a:pt x="1166" y="156"/>
                    <a:pt x="1166" y="134"/>
                  </a:cubicBezTo>
                  <a:cubicBezTo>
                    <a:pt x="1166" y="127"/>
                    <a:pt x="1168" y="121"/>
                    <a:pt x="1171" y="115"/>
                  </a:cubicBezTo>
                  <a:cubicBezTo>
                    <a:pt x="1179" y="104"/>
                    <a:pt x="1192" y="95"/>
                    <a:pt x="1231" y="92"/>
                  </a:cubicBezTo>
                  <a:cubicBezTo>
                    <a:pt x="1251" y="91"/>
                    <a:pt x="1251" y="91"/>
                    <a:pt x="1251" y="91"/>
                  </a:cubicBezTo>
                  <a:cubicBezTo>
                    <a:pt x="1251" y="87"/>
                    <a:pt x="1251" y="87"/>
                    <a:pt x="1251" y="87"/>
                  </a:cubicBezTo>
                  <a:cubicBezTo>
                    <a:pt x="1251" y="74"/>
                    <a:pt x="1251" y="52"/>
                    <a:pt x="1222" y="52"/>
                  </a:cubicBezTo>
                  <a:cubicBezTo>
                    <a:pt x="1204" y="52"/>
                    <a:pt x="1198" y="60"/>
                    <a:pt x="1196" y="68"/>
                  </a:cubicBezTo>
                  <a:cubicBezTo>
                    <a:pt x="1176" y="60"/>
                    <a:pt x="1176" y="60"/>
                    <a:pt x="1176" y="60"/>
                  </a:cubicBezTo>
                  <a:cubicBezTo>
                    <a:pt x="1176" y="59"/>
                    <a:pt x="1177" y="59"/>
                    <a:pt x="1177" y="58"/>
                  </a:cubicBezTo>
                  <a:cubicBezTo>
                    <a:pt x="1185" y="44"/>
                    <a:pt x="1200" y="35"/>
                    <a:pt x="1222" y="35"/>
                  </a:cubicBezTo>
                  <a:cubicBezTo>
                    <a:pt x="1233" y="35"/>
                    <a:pt x="1249" y="38"/>
                    <a:pt x="1259" y="46"/>
                  </a:cubicBezTo>
                  <a:cubicBezTo>
                    <a:pt x="1273" y="57"/>
                    <a:pt x="1273" y="78"/>
                    <a:pt x="1273" y="78"/>
                  </a:cubicBezTo>
                  <a:cubicBezTo>
                    <a:pt x="1274" y="144"/>
                    <a:pt x="1274" y="144"/>
                    <a:pt x="1274" y="144"/>
                  </a:cubicBezTo>
                  <a:cubicBezTo>
                    <a:pt x="1274" y="144"/>
                    <a:pt x="1275" y="163"/>
                    <a:pt x="1277" y="169"/>
                  </a:cubicBezTo>
                  <a:close/>
                  <a:moveTo>
                    <a:pt x="1248" y="133"/>
                  </a:moveTo>
                  <a:cubicBezTo>
                    <a:pt x="1251" y="126"/>
                    <a:pt x="1251" y="123"/>
                    <a:pt x="1251" y="105"/>
                  </a:cubicBezTo>
                  <a:cubicBezTo>
                    <a:pt x="1243" y="106"/>
                    <a:pt x="1232" y="108"/>
                    <a:pt x="1218" y="110"/>
                  </a:cubicBezTo>
                  <a:cubicBezTo>
                    <a:pt x="1194" y="116"/>
                    <a:pt x="1190" y="125"/>
                    <a:pt x="1190" y="134"/>
                  </a:cubicBezTo>
                  <a:cubicBezTo>
                    <a:pt x="1190" y="144"/>
                    <a:pt x="1198" y="153"/>
                    <a:pt x="1214" y="153"/>
                  </a:cubicBezTo>
                  <a:cubicBezTo>
                    <a:pt x="1229" y="153"/>
                    <a:pt x="1242" y="147"/>
                    <a:pt x="1248" y="133"/>
                  </a:cubicBezTo>
                  <a:close/>
                  <a:moveTo>
                    <a:pt x="530" y="169"/>
                  </a:moveTo>
                  <a:cubicBezTo>
                    <a:pt x="507" y="169"/>
                    <a:pt x="507" y="169"/>
                    <a:pt x="507" y="169"/>
                  </a:cubicBezTo>
                  <a:cubicBezTo>
                    <a:pt x="507" y="169"/>
                    <a:pt x="505" y="160"/>
                    <a:pt x="505" y="150"/>
                  </a:cubicBezTo>
                  <a:cubicBezTo>
                    <a:pt x="498" y="157"/>
                    <a:pt x="486" y="171"/>
                    <a:pt x="462" y="171"/>
                  </a:cubicBezTo>
                  <a:cubicBezTo>
                    <a:pt x="437" y="171"/>
                    <a:pt x="418" y="156"/>
                    <a:pt x="418" y="134"/>
                  </a:cubicBezTo>
                  <a:cubicBezTo>
                    <a:pt x="418" y="127"/>
                    <a:pt x="420" y="121"/>
                    <a:pt x="424" y="115"/>
                  </a:cubicBezTo>
                  <a:cubicBezTo>
                    <a:pt x="431" y="104"/>
                    <a:pt x="445" y="95"/>
                    <a:pt x="483" y="92"/>
                  </a:cubicBezTo>
                  <a:cubicBezTo>
                    <a:pt x="503" y="91"/>
                    <a:pt x="503" y="91"/>
                    <a:pt x="503" y="91"/>
                  </a:cubicBezTo>
                  <a:cubicBezTo>
                    <a:pt x="503" y="87"/>
                    <a:pt x="503" y="87"/>
                    <a:pt x="503" y="87"/>
                  </a:cubicBezTo>
                  <a:cubicBezTo>
                    <a:pt x="503" y="74"/>
                    <a:pt x="503" y="52"/>
                    <a:pt x="475" y="52"/>
                  </a:cubicBezTo>
                  <a:cubicBezTo>
                    <a:pt x="457" y="52"/>
                    <a:pt x="450" y="60"/>
                    <a:pt x="448" y="68"/>
                  </a:cubicBezTo>
                  <a:cubicBezTo>
                    <a:pt x="428" y="60"/>
                    <a:pt x="428" y="60"/>
                    <a:pt x="428" y="60"/>
                  </a:cubicBezTo>
                  <a:cubicBezTo>
                    <a:pt x="429" y="59"/>
                    <a:pt x="429" y="59"/>
                    <a:pt x="429" y="58"/>
                  </a:cubicBezTo>
                  <a:cubicBezTo>
                    <a:pt x="437" y="44"/>
                    <a:pt x="452" y="35"/>
                    <a:pt x="474" y="35"/>
                  </a:cubicBezTo>
                  <a:cubicBezTo>
                    <a:pt x="486" y="35"/>
                    <a:pt x="501" y="38"/>
                    <a:pt x="511" y="46"/>
                  </a:cubicBezTo>
                  <a:cubicBezTo>
                    <a:pt x="526" y="57"/>
                    <a:pt x="525" y="78"/>
                    <a:pt x="525" y="78"/>
                  </a:cubicBezTo>
                  <a:cubicBezTo>
                    <a:pt x="526" y="144"/>
                    <a:pt x="526" y="144"/>
                    <a:pt x="526" y="144"/>
                  </a:cubicBezTo>
                  <a:cubicBezTo>
                    <a:pt x="526" y="144"/>
                    <a:pt x="527" y="163"/>
                    <a:pt x="530" y="169"/>
                  </a:cubicBezTo>
                  <a:close/>
                  <a:moveTo>
                    <a:pt x="500" y="133"/>
                  </a:moveTo>
                  <a:cubicBezTo>
                    <a:pt x="503" y="126"/>
                    <a:pt x="504" y="123"/>
                    <a:pt x="504" y="105"/>
                  </a:cubicBezTo>
                  <a:cubicBezTo>
                    <a:pt x="495" y="106"/>
                    <a:pt x="484" y="108"/>
                    <a:pt x="470" y="110"/>
                  </a:cubicBezTo>
                  <a:cubicBezTo>
                    <a:pt x="446" y="116"/>
                    <a:pt x="442" y="125"/>
                    <a:pt x="442" y="134"/>
                  </a:cubicBezTo>
                  <a:cubicBezTo>
                    <a:pt x="442" y="144"/>
                    <a:pt x="450" y="153"/>
                    <a:pt x="466" y="153"/>
                  </a:cubicBezTo>
                  <a:cubicBezTo>
                    <a:pt x="481" y="153"/>
                    <a:pt x="494" y="147"/>
                    <a:pt x="500" y="133"/>
                  </a:cubicBezTo>
                  <a:close/>
                </a:path>
              </a:pathLst>
            </a:custGeom>
            <a:solidFill>
              <a:srgbClr val="8500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8" name="Freeform 6"/>
            <p:cNvSpPr>
              <a:spLocks noEditPoints="1"/>
            </p:cNvSpPr>
            <p:nvPr userDrawn="1"/>
          </p:nvSpPr>
          <p:spPr bwMode="auto">
            <a:xfrm>
              <a:off x="11390313" y="5954712"/>
              <a:ext cx="555625" cy="615951"/>
            </a:xfrm>
            <a:custGeom>
              <a:avLst/>
              <a:gdLst>
                <a:gd name="T0" fmla="*/ 161 w 350"/>
                <a:gd name="T1" fmla="*/ 271 h 386"/>
                <a:gd name="T2" fmla="*/ 151 w 350"/>
                <a:gd name="T3" fmla="*/ 278 h 386"/>
                <a:gd name="T4" fmla="*/ 22 w 350"/>
                <a:gd name="T5" fmla="*/ 211 h 386"/>
                <a:gd name="T6" fmla="*/ 2 w 350"/>
                <a:gd name="T7" fmla="*/ 189 h 386"/>
                <a:gd name="T8" fmla="*/ 49 w 350"/>
                <a:gd name="T9" fmla="*/ 115 h 386"/>
                <a:gd name="T10" fmla="*/ 174 w 350"/>
                <a:gd name="T11" fmla="*/ 3 h 386"/>
                <a:gd name="T12" fmla="*/ 211 w 350"/>
                <a:gd name="T13" fmla="*/ 140 h 386"/>
                <a:gd name="T14" fmla="*/ 170 w 350"/>
                <a:gd name="T15" fmla="*/ 128 h 386"/>
                <a:gd name="T16" fmla="*/ 164 w 350"/>
                <a:gd name="T17" fmla="*/ 79 h 386"/>
                <a:gd name="T18" fmla="*/ 157 w 350"/>
                <a:gd name="T19" fmla="*/ 66 h 386"/>
                <a:gd name="T20" fmla="*/ 133 w 350"/>
                <a:gd name="T21" fmla="*/ 85 h 386"/>
                <a:gd name="T22" fmla="*/ 103 w 350"/>
                <a:gd name="T23" fmla="*/ 116 h 386"/>
                <a:gd name="T24" fmla="*/ 80 w 350"/>
                <a:gd name="T25" fmla="*/ 123 h 386"/>
                <a:gd name="T26" fmla="*/ 78 w 350"/>
                <a:gd name="T27" fmla="*/ 141 h 386"/>
                <a:gd name="T28" fmla="*/ 61 w 350"/>
                <a:gd name="T29" fmla="*/ 158 h 386"/>
                <a:gd name="T30" fmla="*/ 29 w 350"/>
                <a:gd name="T31" fmla="*/ 192 h 386"/>
                <a:gd name="T32" fmla="*/ 47 w 350"/>
                <a:gd name="T33" fmla="*/ 208 h 386"/>
                <a:gd name="T34" fmla="*/ 161 w 350"/>
                <a:gd name="T35" fmla="*/ 271 h 386"/>
                <a:gd name="T36" fmla="*/ 262 w 350"/>
                <a:gd name="T37" fmla="*/ 161 h 386"/>
                <a:gd name="T38" fmla="*/ 108 w 350"/>
                <a:gd name="T39" fmla="*/ 121 h 386"/>
                <a:gd name="T40" fmla="*/ 85 w 350"/>
                <a:gd name="T41" fmla="*/ 147 h 386"/>
                <a:gd name="T42" fmla="*/ 143 w 350"/>
                <a:gd name="T43" fmla="*/ 232 h 386"/>
                <a:gd name="T44" fmla="*/ 204 w 350"/>
                <a:gd name="T45" fmla="*/ 224 h 386"/>
                <a:gd name="T46" fmla="*/ 205 w 350"/>
                <a:gd name="T47" fmla="*/ 220 h 386"/>
                <a:gd name="T48" fmla="*/ 210 w 350"/>
                <a:gd name="T49" fmla="*/ 190 h 386"/>
                <a:gd name="T50" fmla="*/ 174 w 350"/>
                <a:gd name="T51" fmla="*/ 174 h 386"/>
                <a:gd name="T52" fmla="*/ 176 w 350"/>
                <a:gd name="T53" fmla="*/ 213 h 386"/>
                <a:gd name="T54" fmla="*/ 176 w 350"/>
                <a:gd name="T55" fmla="*/ 217 h 386"/>
                <a:gd name="T56" fmla="*/ 158 w 350"/>
                <a:gd name="T57" fmla="*/ 229 h 386"/>
                <a:gd name="T58" fmla="*/ 99 w 350"/>
                <a:gd name="T59" fmla="*/ 141 h 386"/>
                <a:gd name="T60" fmla="*/ 100 w 350"/>
                <a:gd name="T61" fmla="*/ 139 h 386"/>
                <a:gd name="T62" fmla="*/ 101 w 350"/>
                <a:gd name="T63" fmla="*/ 140 h 386"/>
                <a:gd name="T64" fmla="*/ 101 w 350"/>
                <a:gd name="T65" fmla="*/ 140 h 386"/>
                <a:gd name="T66" fmla="*/ 101 w 350"/>
                <a:gd name="T67" fmla="*/ 140 h 386"/>
                <a:gd name="T68" fmla="*/ 173 w 350"/>
                <a:gd name="T69" fmla="*/ 169 h 386"/>
                <a:gd name="T70" fmla="*/ 210 w 350"/>
                <a:gd name="T71" fmla="*/ 185 h 386"/>
                <a:gd name="T72" fmla="*/ 239 w 350"/>
                <a:gd name="T73" fmla="*/ 199 h 386"/>
                <a:gd name="T74" fmla="*/ 252 w 350"/>
                <a:gd name="T75" fmla="*/ 217 h 386"/>
                <a:gd name="T76" fmla="*/ 90 w 350"/>
                <a:gd name="T77" fmla="*/ 338 h 386"/>
                <a:gd name="T78" fmla="*/ 89 w 350"/>
                <a:gd name="T79" fmla="*/ 339 h 386"/>
                <a:gd name="T80" fmla="*/ 88 w 350"/>
                <a:gd name="T81" fmla="*/ 340 h 386"/>
                <a:gd name="T82" fmla="*/ 88 w 350"/>
                <a:gd name="T83" fmla="*/ 341 h 386"/>
                <a:gd name="T84" fmla="*/ 83 w 350"/>
                <a:gd name="T85" fmla="*/ 356 h 386"/>
                <a:gd name="T86" fmla="*/ 103 w 350"/>
                <a:gd name="T87" fmla="*/ 382 h 386"/>
                <a:gd name="T88" fmla="*/ 117 w 350"/>
                <a:gd name="T89" fmla="*/ 384 h 386"/>
                <a:gd name="T90" fmla="*/ 120 w 350"/>
                <a:gd name="T91" fmla="*/ 384 h 386"/>
                <a:gd name="T92" fmla="*/ 254 w 350"/>
                <a:gd name="T93" fmla="*/ 358 h 386"/>
                <a:gd name="T94" fmla="*/ 264 w 350"/>
                <a:gd name="T95" fmla="*/ 330 h 386"/>
                <a:gd name="T96" fmla="*/ 218 w 350"/>
                <a:gd name="T97" fmla="*/ 302 h 386"/>
                <a:gd name="T98" fmla="*/ 208 w 350"/>
                <a:gd name="T99" fmla="*/ 309 h 386"/>
                <a:gd name="T100" fmla="*/ 245 w 350"/>
                <a:gd name="T101" fmla="*/ 334 h 386"/>
                <a:gd name="T102" fmla="*/ 243 w 350"/>
                <a:gd name="T103" fmla="*/ 338 h 386"/>
                <a:gd name="T104" fmla="*/ 240 w 350"/>
                <a:gd name="T105" fmla="*/ 338 h 386"/>
                <a:gd name="T106" fmla="*/ 158 w 350"/>
                <a:gd name="T107" fmla="*/ 343 h 386"/>
                <a:gd name="T108" fmla="*/ 150 w 350"/>
                <a:gd name="T109" fmla="*/ 344 h 386"/>
                <a:gd name="T110" fmla="*/ 163 w 350"/>
                <a:gd name="T111" fmla="*/ 333 h 386"/>
                <a:gd name="T112" fmla="*/ 294 w 350"/>
                <a:gd name="T113" fmla="*/ 245 h 386"/>
                <a:gd name="T114" fmla="*/ 262 w 350"/>
                <a:gd name="T115" fmla="*/ 161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50" h="386">
                  <a:moveTo>
                    <a:pt x="161" y="271"/>
                  </a:moveTo>
                  <a:cubicBezTo>
                    <a:pt x="158" y="274"/>
                    <a:pt x="154" y="276"/>
                    <a:pt x="151" y="278"/>
                  </a:cubicBezTo>
                  <a:cubicBezTo>
                    <a:pt x="112" y="256"/>
                    <a:pt x="29" y="215"/>
                    <a:pt x="22" y="211"/>
                  </a:cubicBezTo>
                  <a:cubicBezTo>
                    <a:pt x="14" y="207"/>
                    <a:pt x="0" y="202"/>
                    <a:pt x="2" y="189"/>
                  </a:cubicBezTo>
                  <a:cubicBezTo>
                    <a:pt x="4" y="171"/>
                    <a:pt x="36" y="131"/>
                    <a:pt x="49" y="115"/>
                  </a:cubicBezTo>
                  <a:cubicBezTo>
                    <a:pt x="121" y="27"/>
                    <a:pt x="153" y="0"/>
                    <a:pt x="174" y="3"/>
                  </a:cubicBezTo>
                  <a:cubicBezTo>
                    <a:pt x="197" y="6"/>
                    <a:pt x="210" y="29"/>
                    <a:pt x="211" y="140"/>
                  </a:cubicBezTo>
                  <a:cubicBezTo>
                    <a:pt x="199" y="136"/>
                    <a:pt x="185" y="132"/>
                    <a:pt x="170" y="128"/>
                  </a:cubicBezTo>
                  <a:cubicBezTo>
                    <a:pt x="169" y="112"/>
                    <a:pt x="166" y="88"/>
                    <a:pt x="164" y="79"/>
                  </a:cubicBezTo>
                  <a:cubicBezTo>
                    <a:pt x="163" y="70"/>
                    <a:pt x="161" y="66"/>
                    <a:pt x="157" y="66"/>
                  </a:cubicBezTo>
                  <a:cubicBezTo>
                    <a:pt x="153" y="65"/>
                    <a:pt x="143" y="75"/>
                    <a:pt x="133" y="85"/>
                  </a:cubicBezTo>
                  <a:cubicBezTo>
                    <a:pt x="129" y="90"/>
                    <a:pt x="117" y="102"/>
                    <a:pt x="103" y="116"/>
                  </a:cubicBezTo>
                  <a:cubicBezTo>
                    <a:pt x="92" y="115"/>
                    <a:pt x="84" y="117"/>
                    <a:pt x="80" y="123"/>
                  </a:cubicBezTo>
                  <a:cubicBezTo>
                    <a:pt x="77" y="127"/>
                    <a:pt x="76" y="133"/>
                    <a:pt x="78" y="141"/>
                  </a:cubicBezTo>
                  <a:cubicBezTo>
                    <a:pt x="71" y="148"/>
                    <a:pt x="65" y="154"/>
                    <a:pt x="61" y="158"/>
                  </a:cubicBezTo>
                  <a:cubicBezTo>
                    <a:pt x="46" y="173"/>
                    <a:pt x="30" y="186"/>
                    <a:pt x="29" y="192"/>
                  </a:cubicBezTo>
                  <a:cubicBezTo>
                    <a:pt x="28" y="197"/>
                    <a:pt x="36" y="202"/>
                    <a:pt x="47" y="208"/>
                  </a:cubicBezTo>
                  <a:cubicBezTo>
                    <a:pt x="73" y="224"/>
                    <a:pt x="138" y="259"/>
                    <a:pt x="161" y="271"/>
                  </a:cubicBezTo>
                  <a:close/>
                  <a:moveTo>
                    <a:pt x="262" y="161"/>
                  </a:moveTo>
                  <a:cubicBezTo>
                    <a:pt x="237" y="153"/>
                    <a:pt x="174" y="129"/>
                    <a:pt x="108" y="121"/>
                  </a:cubicBezTo>
                  <a:cubicBezTo>
                    <a:pt x="85" y="118"/>
                    <a:pt x="76" y="126"/>
                    <a:pt x="85" y="147"/>
                  </a:cubicBezTo>
                  <a:cubicBezTo>
                    <a:pt x="94" y="169"/>
                    <a:pt x="118" y="205"/>
                    <a:pt x="143" y="232"/>
                  </a:cubicBezTo>
                  <a:cubicBezTo>
                    <a:pt x="169" y="258"/>
                    <a:pt x="196" y="266"/>
                    <a:pt x="204" y="224"/>
                  </a:cubicBezTo>
                  <a:cubicBezTo>
                    <a:pt x="205" y="223"/>
                    <a:pt x="205" y="221"/>
                    <a:pt x="205" y="220"/>
                  </a:cubicBezTo>
                  <a:cubicBezTo>
                    <a:pt x="207" y="209"/>
                    <a:pt x="209" y="199"/>
                    <a:pt x="210" y="190"/>
                  </a:cubicBezTo>
                  <a:cubicBezTo>
                    <a:pt x="199" y="185"/>
                    <a:pt x="186" y="179"/>
                    <a:pt x="174" y="174"/>
                  </a:cubicBezTo>
                  <a:cubicBezTo>
                    <a:pt x="174" y="184"/>
                    <a:pt x="175" y="200"/>
                    <a:pt x="176" y="213"/>
                  </a:cubicBezTo>
                  <a:cubicBezTo>
                    <a:pt x="176" y="214"/>
                    <a:pt x="176" y="216"/>
                    <a:pt x="176" y="217"/>
                  </a:cubicBezTo>
                  <a:cubicBezTo>
                    <a:pt x="177" y="238"/>
                    <a:pt x="170" y="238"/>
                    <a:pt x="158" y="229"/>
                  </a:cubicBezTo>
                  <a:cubicBezTo>
                    <a:pt x="145" y="220"/>
                    <a:pt x="103" y="165"/>
                    <a:pt x="99" y="141"/>
                  </a:cubicBezTo>
                  <a:cubicBezTo>
                    <a:pt x="98" y="139"/>
                    <a:pt x="99" y="139"/>
                    <a:pt x="100" y="139"/>
                  </a:cubicBezTo>
                  <a:cubicBezTo>
                    <a:pt x="100" y="139"/>
                    <a:pt x="101" y="139"/>
                    <a:pt x="101" y="140"/>
                  </a:cubicBezTo>
                  <a:cubicBezTo>
                    <a:pt x="101" y="140"/>
                    <a:pt x="101" y="140"/>
                    <a:pt x="101" y="140"/>
                  </a:cubicBezTo>
                  <a:cubicBezTo>
                    <a:pt x="101" y="140"/>
                    <a:pt x="101" y="140"/>
                    <a:pt x="101" y="140"/>
                  </a:cubicBezTo>
                  <a:cubicBezTo>
                    <a:pt x="110" y="143"/>
                    <a:pt x="142" y="156"/>
                    <a:pt x="173" y="169"/>
                  </a:cubicBezTo>
                  <a:cubicBezTo>
                    <a:pt x="186" y="174"/>
                    <a:pt x="199" y="180"/>
                    <a:pt x="210" y="185"/>
                  </a:cubicBezTo>
                  <a:cubicBezTo>
                    <a:pt x="221" y="190"/>
                    <a:pt x="231" y="195"/>
                    <a:pt x="239" y="199"/>
                  </a:cubicBezTo>
                  <a:cubicBezTo>
                    <a:pt x="253" y="206"/>
                    <a:pt x="258" y="211"/>
                    <a:pt x="252" y="217"/>
                  </a:cubicBezTo>
                  <a:cubicBezTo>
                    <a:pt x="224" y="246"/>
                    <a:pt x="124" y="287"/>
                    <a:pt x="90" y="338"/>
                  </a:cubicBezTo>
                  <a:cubicBezTo>
                    <a:pt x="90" y="338"/>
                    <a:pt x="89" y="338"/>
                    <a:pt x="89" y="339"/>
                  </a:cubicBezTo>
                  <a:cubicBezTo>
                    <a:pt x="89" y="339"/>
                    <a:pt x="89" y="340"/>
                    <a:pt x="88" y="340"/>
                  </a:cubicBezTo>
                  <a:cubicBezTo>
                    <a:pt x="88" y="341"/>
                    <a:pt x="88" y="341"/>
                    <a:pt x="88" y="341"/>
                  </a:cubicBezTo>
                  <a:cubicBezTo>
                    <a:pt x="86" y="344"/>
                    <a:pt x="84" y="349"/>
                    <a:pt x="83" y="356"/>
                  </a:cubicBezTo>
                  <a:cubicBezTo>
                    <a:pt x="81" y="367"/>
                    <a:pt x="87" y="377"/>
                    <a:pt x="103" y="382"/>
                  </a:cubicBezTo>
                  <a:cubicBezTo>
                    <a:pt x="107" y="383"/>
                    <a:pt x="112" y="384"/>
                    <a:pt x="117" y="384"/>
                  </a:cubicBezTo>
                  <a:cubicBezTo>
                    <a:pt x="118" y="384"/>
                    <a:pt x="119" y="384"/>
                    <a:pt x="120" y="384"/>
                  </a:cubicBezTo>
                  <a:cubicBezTo>
                    <a:pt x="150" y="386"/>
                    <a:pt x="230" y="368"/>
                    <a:pt x="254" y="358"/>
                  </a:cubicBezTo>
                  <a:cubicBezTo>
                    <a:pt x="279" y="346"/>
                    <a:pt x="272" y="335"/>
                    <a:pt x="264" y="330"/>
                  </a:cubicBezTo>
                  <a:cubicBezTo>
                    <a:pt x="259" y="325"/>
                    <a:pt x="231" y="310"/>
                    <a:pt x="218" y="302"/>
                  </a:cubicBezTo>
                  <a:cubicBezTo>
                    <a:pt x="214" y="305"/>
                    <a:pt x="211" y="306"/>
                    <a:pt x="208" y="309"/>
                  </a:cubicBezTo>
                  <a:cubicBezTo>
                    <a:pt x="231" y="323"/>
                    <a:pt x="240" y="330"/>
                    <a:pt x="245" y="334"/>
                  </a:cubicBezTo>
                  <a:cubicBezTo>
                    <a:pt x="247" y="336"/>
                    <a:pt x="246" y="337"/>
                    <a:pt x="243" y="338"/>
                  </a:cubicBezTo>
                  <a:cubicBezTo>
                    <a:pt x="242" y="338"/>
                    <a:pt x="241" y="338"/>
                    <a:pt x="240" y="338"/>
                  </a:cubicBezTo>
                  <a:cubicBezTo>
                    <a:pt x="219" y="339"/>
                    <a:pt x="177" y="342"/>
                    <a:pt x="158" y="343"/>
                  </a:cubicBezTo>
                  <a:cubicBezTo>
                    <a:pt x="155" y="343"/>
                    <a:pt x="152" y="344"/>
                    <a:pt x="150" y="344"/>
                  </a:cubicBezTo>
                  <a:cubicBezTo>
                    <a:pt x="155" y="339"/>
                    <a:pt x="160" y="335"/>
                    <a:pt x="163" y="333"/>
                  </a:cubicBezTo>
                  <a:cubicBezTo>
                    <a:pt x="204" y="304"/>
                    <a:pt x="274" y="263"/>
                    <a:pt x="294" y="245"/>
                  </a:cubicBezTo>
                  <a:cubicBezTo>
                    <a:pt x="309" y="232"/>
                    <a:pt x="350" y="192"/>
                    <a:pt x="262" y="161"/>
                  </a:cubicBezTo>
                  <a:close/>
                </a:path>
              </a:pathLst>
            </a:custGeom>
            <a:solidFill>
              <a:srgbClr val="FBAE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BD5F861A-D43F-484E-A561-DD3405F3040F}"/>
              </a:ext>
            </a:extLst>
          </p:cNvPr>
          <p:cNvSpPr/>
          <p:nvPr userDrawn="1"/>
        </p:nvSpPr>
        <p:spPr>
          <a:xfrm>
            <a:off x="0" y="1372046"/>
            <a:ext cx="12201525" cy="45719"/>
          </a:xfrm>
          <a:prstGeom prst="rect">
            <a:avLst/>
          </a:prstGeom>
          <a:solidFill>
            <a:srgbClr val="E4B45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420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721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722" r:id="rId10"/>
    <p:sldLayoutId id="2147483723" r:id="rId11"/>
    <p:sldLayoutId id="2147483729" r:id="rId12"/>
    <p:sldLayoutId id="2147483735" r:id="rId13"/>
    <p:sldLayoutId id="2147483736" r:id="rId14"/>
    <p:sldLayoutId id="2147483773" r:id="rId15"/>
    <p:sldLayoutId id="2147483774" r:id="rId16"/>
    <p:sldLayoutId id="2147483775" r:id="rId17"/>
  </p:sldLayoutIdLst>
  <p:hf sldNum="0" hdr="0" ftr="0" dt="0"/>
  <p:txStyles>
    <p:titleStyle>
      <a:lvl1pPr algn="l" defTabSz="457200" rtl="0" eaLnBrk="1" latinLnBrk="0" hangingPunct="1">
        <a:lnSpc>
          <a:spcPct val="85000"/>
        </a:lnSpc>
        <a:spcBef>
          <a:spcPct val="0"/>
        </a:spcBef>
        <a:buNone/>
        <a:defRPr sz="2800" b="1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4000" indent="-254000" algn="l" defTabSz="457200" rtl="0" eaLnBrk="1" latinLnBrk="0" hangingPunct="1">
        <a:spcBef>
          <a:spcPts val="0"/>
        </a:spcBef>
        <a:spcAft>
          <a:spcPts val="1000"/>
        </a:spcAft>
        <a:buClr>
          <a:schemeClr val="accent2"/>
        </a:buClr>
        <a:buSzPct val="105000"/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541338" indent="-185738" algn="l" defTabSz="457200" rtl="0" eaLnBrk="1" latinLnBrk="0" hangingPunct="1">
        <a:spcBef>
          <a:spcPts val="0"/>
        </a:spcBef>
        <a:spcAft>
          <a:spcPts val="1000"/>
        </a:spcAft>
        <a:buClr>
          <a:schemeClr val="accent2"/>
        </a:buClr>
        <a:buSzPct val="105000"/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896938" indent="-177800" algn="l" defTabSz="457200" rtl="0" eaLnBrk="1" latinLnBrk="0" hangingPunct="1">
        <a:spcBef>
          <a:spcPts val="0"/>
        </a:spcBef>
        <a:spcAft>
          <a:spcPts val="1000"/>
        </a:spcAft>
        <a:buClr>
          <a:schemeClr val="accent2"/>
        </a:buClr>
        <a:buSzPct val="105000"/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33985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accent2"/>
        </a:buClr>
        <a:buSzPct val="105000"/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1793875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accent2"/>
        </a:buClr>
        <a:buSzPct val="105000"/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981">
          <p15:clr>
            <a:srgbClr val="F26B43"/>
          </p15:clr>
        </p15:guide>
        <p15:guide id="3" orient="horz" pos="2260">
          <p15:clr>
            <a:srgbClr val="F26B43"/>
          </p15:clr>
        </p15:guide>
        <p15:guide id="4" pos="189">
          <p15:clr>
            <a:srgbClr val="F26B43"/>
          </p15:clr>
        </p15:guide>
        <p15:guide id="5" pos="7491">
          <p15:clr>
            <a:srgbClr val="F26B43"/>
          </p15:clr>
        </p15:guide>
        <p15:guide id="6" orient="horz" pos="4156">
          <p15:clr>
            <a:srgbClr val="F26B43"/>
          </p15:clr>
        </p15:guide>
        <p15:guide id="7" orient="horz" pos="160">
          <p15:clr>
            <a:srgbClr val="F26B43"/>
          </p15:clr>
        </p15:guide>
        <p15:guide id="8" orient="horz" pos="1116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591300"/>
            <a:ext cx="487680" cy="266700"/>
          </a:xfrm>
          <a:prstGeom prst="rect">
            <a:avLst/>
          </a:prstGeom>
        </p:spPr>
        <p:txBody>
          <a:bodyPr vert="horz" lIns="91440" tIns="45720" rIns="45720" bIns="45720" rtlCol="0" anchor="b" anchorCtr="0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CC7432E5-F8E0-41AE-9A6B-AD730338B00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602"/>
            <a:ext cx="11277600" cy="8000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57300"/>
            <a:ext cx="112776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-1871133" y="6534150"/>
            <a:ext cx="1295400" cy="3238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00641C-1BFD-4E39-BE68-FA3BD8BB5F86}" type="datetime1">
              <a:rPr lang="en-US" smtClean="0"/>
              <a:t>1/22/2026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-1871133" y="6004515"/>
            <a:ext cx="1295400" cy="4276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0160000" y="6611780"/>
            <a:ext cx="203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0" baseline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© AstraZeneca 2019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457200" y="1129284"/>
            <a:ext cx="11734800" cy="18288"/>
          </a:xfrm>
          <a:prstGeom prst="rect">
            <a:avLst/>
          </a:prstGeom>
          <a:gradFill flip="none" rotWithShape="1">
            <a:gsLst>
              <a:gs pos="26000">
                <a:schemeClr val="accent1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954744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288">
          <p15:clr>
            <a:srgbClr val="F26B43"/>
          </p15:clr>
        </p15:guide>
        <p15:guide id="4" pos="7392">
          <p15:clr>
            <a:srgbClr val="F26B43"/>
          </p15:clr>
        </p15:guide>
        <p15:guide id="5" orient="horz" pos="144">
          <p15:clr>
            <a:srgbClr val="F26B43"/>
          </p15:clr>
        </p15:guide>
        <p15:guide id="6" orient="horz" pos="648">
          <p15:clr>
            <a:srgbClr val="F26B43"/>
          </p15:clr>
        </p15:guide>
        <p15:guide id="7" orient="horz" pos="792">
          <p15:clr>
            <a:srgbClr val="F26B43"/>
          </p15:clr>
        </p15:guide>
        <p15:guide id="8" orient="horz" pos="3672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AC8DEB9-48EA-4B32-BF8B-BB450E745162}"/>
              </a:ext>
            </a:extLst>
          </p:cNvPr>
          <p:cNvSpPr/>
          <p:nvPr userDrawn="1"/>
        </p:nvSpPr>
        <p:spPr>
          <a:xfrm>
            <a:off x="0" y="1"/>
            <a:ext cx="12201525" cy="1400174"/>
          </a:xfrm>
          <a:prstGeom prst="rect">
            <a:avLst/>
          </a:prstGeom>
          <a:gradFill flip="none" rotWithShape="1">
            <a:gsLst>
              <a:gs pos="12000">
                <a:srgbClr val="024DA9"/>
              </a:gs>
              <a:gs pos="88000">
                <a:srgbClr val="25235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white">
          <a:xfrm>
            <a:off x="300038" y="265639"/>
            <a:ext cx="11591925" cy="9979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0038" y="1783832"/>
            <a:ext cx="11591926" cy="40347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04801" y="6353173"/>
            <a:ext cx="469899" cy="246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/>
          <a:lstStyle/>
          <a:p>
            <a:pPr algn="l"/>
            <a:fld id="{882B40A7-EAF3-4868-8AFA-D8F2364A1D30}" type="slidenum">
              <a:rPr lang="en-GB" sz="1100" b="1" smtClean="0">
                <a:solidFill>
                  <a:schemeClr val="tx2"/>
                </a:solidFill>
              </a:rPr>
              <a:pPr algn="l"/>
              <a:t>‹#›</a:t>
            </a:fld>
            <a:endParaRPr lang="en-GB" sz="1100" b="1" dirty="0">
              <a:solidFill>
                <a:schemeClr val="tx2"/>
              </a:solidFill>
            </a:endParaRPr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3"/>
          </p:nvPr>
        </p:nvSpPr>
        <p:spPr>
          <a:xfrm>
            <a:off x="1069974" y="6351158"/>
            <a:ext cx="7931151" cy="24807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10481912" y="6250345"/>
            <a:ext cx="1464026" cy="353921"/>
            <a:chOff x="9398001" y="5954712"/>
            <a:chExt cx="2547937" cy="615951"/>
          </a:xfrm>
        </p:grpSpPr>
        <p:sp>
          <p:nvSpPr>
            <p:cNvPr id="17" name="Freeform 5"/>
            <p:cNvSpPr>
              <a:spLocks noEditPoints="1"/>
            </p:cNvSpPr>
            <p:nvPr userDrawn="1"/>
          </p:nvSpPr>
          <p:spPr bwMode="auto">
            <a:xfrm>
              <a:off x="9398001" y="6291263"/>
              <a:ext cx="2024063" cy="273050"/>
            </a:xfrm>
            <a:custGeom>
              <a:avLst/>
              <a:gdLst>
                <a:gd name="T0" fmla="*/ 101 w 1277"/>
                <a:gd name="T1" fmla="*/ 98 h 171"/>
                <a:gd name="T2" fmla="*/ 150 w 1277"/>
                <a:gd name="T3" fmla="*/ 169 h 171"/>
                <a:gd name="T4" fmla="*/ 0 w 1277"/>
                <a:gd name="T5" fmla="*/ 169 h 171"/>
                <a:gd name="T6" fmla="*/ 107 w 1277"/>
                <a:gd name="T7" fmla="*/ 117 h 171"/>
                <a:gd name="T8" fmla="*/ 208 w 1277"/>
                <a:gd name="T9" fmla="*/ 154 h 171"/>
                <a:gd name="T10" fmla="*/ 207 w 1277"/>
                <a:gd name="T11" fmla="*/ 171 h 171"/>
                <a:gd name="T12" fmla="*/ 178 w 1277"/>
                <a:gd name="T13" fmla="*/ 70 h 171"/>
                <a:gd name="T14" fmla="*/ 253 w 1277"/>
                <a:gd name="T15" fmla="*/ 60 h 171"/>
                <a:gd name="T16" fmla="*/ 201 w 1277"/>
                <a:gd name="T17" fmla="*/ 110 h 171"/>
                <a:gd name="T18" fmla="*/ 286 w 1277"/>
                <a:gd name="T19" fmla="*/ 9 h 171"/>
                <a:gd name="T20" fmla="*/ 266 w 1277"/>
                <a:gd name="T21" fmla="*/ 58 h 171"/>
                <a:gd name="T22" fmla="*/ 311 w 1277"/>
                <a:gd name="T23" fmla="*/ 170 h 171"/>
                <a:gd name="T24" fmla="*/ 318 w 1277"/>
                <a:gd name="T25" fmla="*/ 153 h 171"/>
                <a:gd name="T26" fmla="*/ 332 w 1277"/>
                <a:gd name="T27" fmla="*/ 58 h 171"/>
                <a:gd name="T28" fmla="*/ 309 w 1277"/>
                <a:gd name="T29" fmla="*/ 0 h 171"/>
                <a:gd name="T30" fmla="*/ 373 w 1277"/>
                <a:gd name="T31" fmla="*/ 169 h 171"/>
                <a:gd name="T32" fmla="*/ 417 w 1277"/>
                <a:gd name="T33" fmla="*/ 60 h 171"/>
                <a:gd name="T34" fmla="*/ 373 w 1277"/>
                <a:gd name="T35" fmla="*/ 40 h 171"/>
                <a:gd name="T36" fmla="*/ 545 w 1277"/>
                <a:gd name="T37" fmla="*/ 20 h 171"/>
                <a:gd name="T38" fmla="*/ 545 w 1277"/>
                <a:gd name="T39" fmla="*/ 169 h 171"/>
                <a:gd name="T40" fmla="*/ 571 w 1277"/>
                <a:gd name="T41" fmla="*/ 149 h 171"/>
                <a:gd name="T42" fmla="*/ 545 w 1277"/>
                <a:gd name="T43" fmla="*/ 0 h 171"/>
                <a:gd name="T44" fmla="*/ 826 w 1277"/>
                <a:gd name="T45" fmla="*/ 169 h 171"/>
                <a:gd name="T46" fmla="*/ 860 w 1277"/>
                <a:gd name="T47" fmla="*/ 57 h 171"/>
                <a:gd name="T48" fmla="*/ 889 w 1277"/>
                <a:gd name="T49" fmla="*/ 169 h 171"/>
                <a:gd name="T50" fmla="*/ 909 w 1277"/>
                <a:gd name="T51" fmla="*/ 66 h 171"/>
                <a:gd name="T52" fmla="*/ 826 w 1277"/>
                <a:gd name="T53" fmla="*/ 40 h 171"/>
                <a:gd name="T54" fmla="*/ 1110 w 1277"/>
                <a:gd name="T55" fmla="*/ 155 h 171"/>
                <a:gd name="T56" fmla="*/ 1139 w 1277"/>
                <a:gd name="T57" fmla="*/ 69 h 171"/>
                <a:gd name="T58" fmla="*/ 1048 w 1277"/>
                <a:gd name="T59" fmla="*/ 105 h 171"/>
                <a:gd name="T60" fmla="*/ 1140 w 1277"/>
                <a:gd name="T61" fmla="*/ 138 h 171"/>
                <a:gd name="T62" fmla="*/ 734 w 1277"/>
                <a:gd name="T63" fmla="*/ 52 h 171"/>
                <a:gd name="T64" fmla="*/ 737 w 1277"/>
                <a:gd name="T65" fmla="*/ 171 h 171"/>
                <a:gd name="T66" fmla="*/ 790 w 1277"/>
                <a:gd name="T67" fmla="*/ 81 h 171"/>
                <a:gd name="T68" fmla="*/ 739 w 1277"/>
                <a:gd name="T69" fmla="*/ 155 h 171"/>
                <a:gd name="T70" fmla="*/ 946 w 1277"/>
                <a:gd name="T71" fmla="*/ 91 h 171"/>
                <a:gd name="T72" fmla="*/ 946 w 1277"/>
                <a:gd name="T73" fmla="*/ 91 h 171"/>
                <a:gd name="T74" fmla="*/ 922 w 1277"/>
                <a:gd name="T75" fmla="*/ 102 h 171"/>
                <a:gd name="T76" fmla="*/ 1038 w 1277"/>
                <a:gd name="T77" fmla="*/ 107 h 171"/>
                <a:gd name="T78" fmla="*/ 1011 w 1277"/>
                <a:gd name="T79" fmla="*/ 140 h 171"/>
                <a:gd name="T80" fmla="*/ 1255 w 1277"/>
                <a:gd name="T81" fmla="*/ 169 h 171"/>
                <a:gd name="T82" fmla="*/ 1166 w 1277"/>
                <a:gd name="T83" fmla="*/ 134 h 171"/>
                <a:gd name="T84" fmla="*/ 1251 w 1277"/>
                <a:gd name="T85" fmla="*/ 91 h 171"/>
                <a:gd name="T86" fmla="*/ 1196 w 1277"/>
                <a:gd name="T87" fmla="*/ 68 h 171"/>
                <a:gd name="T88" fmla="*/ 1222 w 1277"/>
                <a:gd name="T89" fmla="*/ 35 h 171"/>
                <a:gd name="T90" fmla="*/ 1274 w 1277"/>
                <a:gd name="T91" fmla="*/ 144 h 171"/>
                <a:gd name="T92" fmla="*/ 1251 w 1277"/>
                <a:gd name="T93" fmla="*/ 105 h 171"/>
                <a:gd name="T94" fmla="*/ 1214 w 1277"/>
                <a:gd name="T95" fmla="*/ 153 h 171"/>
                <a:gd name="T96" fmla="*/ 507 w 1277"/>
                <a:gd name="T97" fmla="*/ 169 h 171"/>
                <a:gd name="T98" fmla="*/ 418 w 1277"/>
                <a:gd name="T99" fmla="*/ 134 h 171"/>
                <a:gd name="T100" fmla="*/ 503 w 1277"/>
                <a:gd name="T101" fmla="*/ 91 h 171"/>
                <a:gd name="T102" fmla="*/ 448 w 1277"/>
                <a:gd name="T103" fmla="*/ 68 h 171"/>
                <a:gd name="T104" fmla="*/ 474 w 1277"/>
                <a:gd name="T105" fmla="*/ 35 h 171"/>
                <a:gd name="T106" fmla="*/ 526 w 1277"/>
                <a:gd name="T107" fmla="*/ 144 h 171"/>
                <a:gd name="T108" fmla="*/ 504 w 1277"/>
                <a:gd name="T109" fmla="*/ 105 h 171"/>
                <a:gd name="T110" fmla="*/ 466 w 1277"/>
                <a:gd name="T111" fmla="*/ 15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77" h="171">
                  <a:moveTo>
                    <a:pt x="50" y="98"/>
                  </a:moveTo>
                  <a:cubicBezTo>
                    <a:pt x="76" y="28"/>
                    <a:pt x="76" y="28"/>
                    <a:pt x="76" y="28"/>
                  </a:cubicBezTo>
                  <a:cubicBezTo>
                    <a:pt x="101" y="98"/>
                    <a:pt x="101" y="98"/>
                    <a:pt x="101" y="98"/>
                  </a:cubicBezTo>
                  <a:lnTo>
                    <a:pt x="50" y="98"/>
                  </a:lnTo>
                  <a:close/>
                  <a:moveTo>
                    <a:pt x="126" y="169"/>
                  </a:moveTo>
                  <a:cubicBezTo>
                    <a:pt x="150" y="169"/>
                    <a:pt x="150" y="169"/>
                    <a:pt x="150" y="169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0" y="169"/>
                    <a:pt x="0" y="169"/>
                    <a:pt x="0" y="169"/>
                  </a:cubicBezTo>
                  <a:cubicBezTo>
                    <a:pt x="24" y="169"/>
                    <a:pt x="24" y="169"/>
                    <a:pt x="24" y="169"/>
                  </a:cubicBezTo>
                  <a:cubicBezTo>
                    <a:pt x="43" y="117"/>
                    <a:pt x="43" y="117"/>
                    <a:pt x="43" y="117"/>
                  </a:cubicBezTo>
                  <a:cubicBezTo>
                    <a:pt x="107" y="117"/>
                    <a:pt x="107" y="117"/>
                    <a:pt x="107" y="117"/>
                  </a:cubicBezTo>
                  <a:lnTo>
                    <a:pt x="126" y="169"/>
                  </a:lnTo>
                  <a:close/>
                  <a:moveTo>
                    <a:pt x="239" y="133"/>
                  </a:moveTo>
                  <a:cubicBezTo>
                    <a:pt x="239" y="147"/>
                    <a:pt x="227" y="154"/>
                    <a:pt x="208" y="154"/>
                  </a:cubicBezTo>
                  <a:cubicBezTo>
                    <a:pt x="193" y="154"/>
                    <a:pt x="182" y="150"/>
                    <a:pt x="177" y="140"/>
                  </a:cubicBezTo>
                  <a:cubicBezTo>
                    <a:pt x="154" y="144"/>
                    <a:pt x="154" y="144"/>
                    <a:pt x="154" y="144"/>
                  </a:cubicBezTo>
                  <a:cubicBezTo>
                    <a:pt x="163" y="162"/>
                    <a:pt x="181" y="171"/>
                    <a:pt x="207" y="171"/>
                  </a:cubicBezTo>
                  <a:cubicBezTo>
                    <a:pt x="243" y="171"/>
                    <a:pt x="261" y="151"/>
                    <a:pt x="261" y="130"/>
                  </a:cubicBezTo>
                  <a:cubicBezTo>
                    <a:pt x="261" y="103"/>
                    <a:pt x="236" y="96"/>
                    <a:pt x="208" y="90"/>
                  </a:cubicBezTo>
                  <a:cubicBezTo>
                    <a:pt x="194" y="88"/>
                    <a:pt x="178" y="83"/>
                    <a:pt x="178" y="70"/>
                  </a:cubicBezTo>
                  <a:cubicBezTo>
                    <a:pt x="178" y="62"/>
                    <a:pt x="187" y="52"/>
                    <a:pt x="204" y="52"/>
                  </a:cubicBezTo>
                  <a:cubicBezTo>
                    <a:pt x="221" y="52"/>
                    <a:pt x="231" y="64"/>
                    <a:pt x="233" y="68"/>
                  </a:cubicBezTo>
                  <a:cubicBezTo>
                    <a:pt x="253" y="60"/>
                    <a:pt x="253" y="60"/>
                    <a:pt x="253" y="60"/>
                  </a:cubicBezTo>
                  <a:cubicBezTo>
                    <a:pt x="244" y="42"/>
                    <a:pt x="225" y="35"/>
                    <a:pt x="206" y="35"/>
                  </a:cubicBezTo>
                  <a:cubicBezTo>
                    <a:pt x="176" y="35"/>
                    <a:pt x="157" y="50"/>
                    <a:pt x="157" y="73"/>
                  </a:cubicBezTo>
                  <a:cubicBezTo>
                    <a:pt x="157" y="100"/>
                    <a:pt x="179" y="105"/>
                    <a:pt x="201" y="110"/>
                  </a:cubicBezTo>
                  <a:cubicBezTo>
                    <a:pt x="220" y="114"/>
                    <a:pt x="239" y="118"/>
                    <a:pt x="239" y="133"/>
                  </a:cubicBezTo>
                  <a:close/>
                  <a:moveTo>
                    <a:pt x="309" y="0"/>
                  </a:moveTo>
                  <a:cubicBezTo>
                    <a:pt x="286" y="9"/>
                    <a:pt x="286" y="9"/>
                    <a:pt x="286" y="9"/>
                  </a:cubicBezTo>
                  <a:cubicBezTo>
                    <a:pt x="286" y="40"/>
                    <a:pt x="286" y="40"/>
                    <a:pt x="286" y="40"/>
                  </a:cubicBezTo>
                  <a:cubicBezTo>
                    <a:pt x="266" y="40"/>
                    <a:pt x="266" y="40"/>
                    <a:pt x="266" y="40"/>
                  </a:cubicBezTo>
                  <a:cubicBezTo>
                    <a:pt x="266" y="58"/>
                    <a:pt x="266" y="58"/>
                    <a:pt x="266" y="58"/>
                  </a:cubicBezTo>
                  <a:cubicBezTo>
                    <a:pt x="286" y="58"/>
                    <a:pt x="286" y="58"/>
                    <a:pt x="286" y="58"/>
                  </a:cubicBezTo>
                  <a:cubicBezTo>
                    <a:pt x="286" y="141"/>
                    <a:pt x="286" y="141"/>
                    <a:pt x="286" y="141"/>
                  </a:cubicBezTo>
                  <a:cubicBezTo>
                    <a:pt x="286" y="158"/>
                    <a:pt x="286" y="170"/>
                    <a:pt x="311" y="170"/>
                  </a:cubicBezTo>
                  <a:cubicBezTo>
                    <a:pt x="319" y="170"/>
                    <a:pt x="328" y="168"/>
                    <a:pt x="332" y="168"/>
                  </a:cubicBezTo>
                  <a:cubicBezTo>
                    <a:pt x="332" y="150"/>
                    <a:pt x="332" y="150"/>
                    <a:pt x="332" y="150"/>
                  </a:cubicBezTo>
                  <a:cubicBezTo>
                    <a:pt x="328" y="151"/>
                    <a:pt x="322" y="153"/>
                    <a:pt x="318" y="153"/>
                  </a:cubicBezTo>
                  <a:cubicBezTo>
                    <a:pt x="309" y="153"/>
                    <a:pt x="309" y="146"/>
                    <a:pt x="309" y="131"/>
                  </a:cubicBezTo>
                  <a:cubicBezTo>
                    <a:pt x="309" y="58"/>
                    <a:pt x="309" y="58"/>
                    <a:pt x="309" y="58"/>
                  </a:cubicBezTo>
                  <a:cubicBezTo>
                    <a:pt x="332" y="58"/>
                    <a:pt x="332" y="58"/>
                    <a:pt x="332" y="58"/>
                  </a:cubicBezTo>
                  <a:cubicBezTo>
                    <a:pt x="332" y="40"/>
                    <a:pt x="332" y="40"/>
                    <a:pt x="332" y="40"/>
                  </a:cubicBezTo>
                  <a:cubicBezTo>
                    <a:pt x="309" y="40"/>
                    <a:pt x="309" y="40"/>
                    <a:pt x="309" y="40"/>
                  </a:cubicBezTo>
                  <a:lnTo>
                    <a:pt x="309" y="0"/>
                  </a:lnTo>
                  <a:close/>
                  <a:moveTo>
                    <a:pt x="351" y="40"/>
                  </a:moveTo>
                  <a:cubicBezTo>
                    <a:pt x="351" y="169"/>
                    <a:pt x="351" y="169"/>
                    <a:pt x="351" y="169"/>
                  </a:cubicBezTo>
                  <a:cubicBezTo>
                    <a:pt x="373" y="169"/>
                    <a:pt x="373" y="169"/>
                    <a:pt x="373" y="169"/>
                  </a:cubicBezTo>
                  <a:cubicBezTo>
                    <a:pt x="373" y="110"/>
                    <a:pt x="373" y="110"/>
                    <a:pt x="373" y="110"/>
                  </a:cubicBezTo>
                  <a:cubicBezTo>
                    <a:pt x="373" y="99"/>
                    <a:pt x="373" y="86"/>
                    <a:pt x="379" y="76"/>
                  </a:cubicBezTo>
                  <a:cubicBezTo>
                    <a:pt x="386" y="65"/>
                    <a:pt x="396" y="60"/>
                    <a:pt x="417" y="60"/>
                  </a:cubicBezTo>
                  <a:cubicBezTo>
                    <a:pt x="417" y="38"/>
                    <a:pt x="417" y="38"/>
                    <a:pt x="417" y="38"/>
                  </a:cubicBezTo>
                  <a:cubicBezTo>
                    <a:pt x="408" y="38"/>
                    <a:pt x="385" y="39"/>
                    <a:pt x="373" y="63"/>
                  </a:cubicBezTo>
                  <a:cubicBezTo>
                    <a:pt x="373" y="40"/>
                    <a:pt x="373" y="40"/>
                    <a:pt x="373" y="40"/>
                  </a:cubicBezTo>
                  <a:lnTo>
                    <a:pt x="351" y="40"/>
                  </a:lnTo>
                  <a:close/>
                  <a:moveTo>
                    <a:pt x="545" y="0"/>
                  </a:moveTo>
                  <a:cubicBezTo>
                    <a:pt x="545" y="20"/>
                    <a:pt x="545" y="20"/>
                    <a:pt x="545" y="20"/>
                  </a:cubicBezTo>
                  <a:cubicBezTo>
                    <a:pt x="641" y="20"/>
                    <a:pt x="641" y="20"/>
                    <a:pt x="641" y="20"/>
                  </a:cubicBezTo>
                  <a:cubicBezTo>
                    <a:pt x="545" y="147"/>
                    <a:pt x="545" y="147"/>
                    <a:pt x="545" y="147"/>
                  </a:cubicBezTo>
                  <a:cubicBezTo>
                    <a:pt x="545" y="169"/>
                    <a:pt x="545" y="169"/>
                    <a:pt x="545" y="169"/>
                  </a:cubicBezTo>
                  <a:cubicBezTo>
                    <a:pt x="669" y="169"/>
                    <a:pt x="669" y="169"/>
                    <a:pt x="669" y="169"/>
                  </a:cubicBezTo>
                  <a:cubicBezTo>
                    <a:pt x="669" y="149"/>
                    <a:pt x="669" y="149"/>
                    <a:pt x="669" y="149"/>
                  </a:cubicBezTo>
                  <a:cubicBezTo>
                    <a:pt x="571" y="149"/>
                    <a:pt x="571" y="149"/>
                    <a:pt x="571" y="149"/>
                  </a:cubicBezTo>
                  <a:cubicBezTo>
                    <a:pt x="667" y="21"/>
                    <a:pt x="667" y="21"/>
                    <a:pt x="667" y="21"/>
                  </a:cubicBezTo>
                  <a:cubicBezTo>
                    <a:pt x="667" y="0"/>
                    <a:pt x="667" y="0"/>
                    <a:pt x="667" y="0"/>
                  </a:cubicBezTo>
                  <a:lnTo>
                    <a:pt x="545" y="0"/>
                  </a:lnTo>
                  <a:close/>
                  <a:moveTo>
                    <a:pt x="805" y="40"/>
                  </a:moveTo>
                  <a:cubicBezTo>
                    <a:pt x="805" y="169"/>
                    <a:pt x="805" y="169"/>
                    <a:pt x="805" y="169"/>
                  </a:cubicBezTo>
                  <a:cubicBezTo>
                    <a:pt x="826" y="169"/>
                    <a:pt x="826" y="169"/>
                    <a:pt x="826" y="169"/>
                  </a:cubicBezTo>
                  <a:cubicBezTo>
                    <a:pt x="826" y="96"/>
                    <a:pt x="826" y="96"/>
                    <a:pt x="826" y="96"/>
                  </a:cubicBezTo>
                  <a:cubicBezTo>
                    <a:pt x="826" y="86"/>
                    <a:pt x="826" y="77"/>
                    <a:pt x="836" y="67"/>
                  </a:cubicBezTo>
                  <a:cubicBezTo>
                    <a:pt x="843" y="60"/>
                    <a:pt x="851" y="57"/>
                    <a:pt x="860" y="57"/>
                  </a:cubicBezTo>
                  <a:cubicBezTo>
                    <a:pt x="872" y="57"/>
                    <a:pt x="884" y="63"/>
                    <a:pt x="888" y="75"/>
                  </a:cubicBezTo>
                  <a:cubicBezTo>
                    <a:pt x="889" y="79"/>
                    <a:pt x="889" y="83"/>
                    <a:pt x="889" y="96"/>
                  </a:cubicBezTo>
                  <a:cubicBezTo>
                    <a:pt x="889" y="169"/>
                    <a:pt x="889" y="169"/>
                    <a:pt x="889" y="169"/>
                  </a:cubicBezTo>
                  <a:cubicBezTo>
                    <a:pt x="911" y="169"/>
                    <a:pt x="911" y="169"/>
                    <a:pt x="911" y="169"/>
                  </a:cubicBezTo>
                  <a:cubicBezTo>
                    <a:pt x="911" y="93"/>
                    <a:pt x="911" y="93"/>
                    <a:pt x="911" y="93"/>
                  </a:cubicBezTo>
                  <a:cubicBezTo>
                    <a:pt x="911" y="82"/>
                    <a:pt x="911" y="74"/>
                    <a:pt x="909" y="66"/>
                  </a:cubicBezTo>
                  <a:cubicBezTo>
                    <a:pt x="902" y="45"/>
                    <a:pt x="883" y="37"/>
                    <a:pt x="866" y="37"/>
                  </a:cubicBezTo>
                  <a:cubicBezTo>
                    <a:pt x="859" y="37"/>
                    <a:pt x="838" y="39"/>
                    <a:pt x="826" y="60"/>
                  </a:cubicBezTo>
                  <a:cubicBezTo>
                    <a:pt x="826" y="40"/>
                    <a:pt x="826" y="40"/>
                    <a:pt x="826" y="40"/>
                  </a:cubicBezTo>
                  <a:lnTo>
                    <a:pt x="805" y="40"/>
                  </a:lnTo>
                  <a:close/>
                  <a:moveTo>
                    <a:pt x="1140" y="138"/>
                  </a:moveTo>
                  <a:cubicBezTo>
                    <a:pt x="1136" y="147"/>
                    <a:pt x="1127" y="155"/>
                    <a:pt x="1110" y="155"/>
                  </a:cubicBezTo>
                  <a:cubicBezTo>
                    <a:pt x="1096" y="155"/>
                    <a:pt x="1072" y="145"/>
                    <a:pt x="1072" y="103"/>
                  </a:cubicBezTo>
                  <a:cubicBezTo>
                    <a:pt x="1072" y="92"/>
                    <a:pt x="1074" y="51"/>
                    <a:pt x="1109" y="51"/>
                  </a:cubicBezTo>
                  <a:cubicBezTo>
                    <a:pt x="1127" y="51"/>
                    <a:pt x="1135" y="61"/>
                    <a:pt x="1139" y="69"/>
                  </a:cubicBezTo>
                  <a:cubicBezTo>
                    <a:pt x="1159" y="61"/>
                    <a:pt x="1159" y="61"/>
                    <a:pt x="1159" y="61"/>
                  </a:cubicBezTo>
                  <a:cubicBezTo>
                    <a:pt x="1147" y="40"/>
                    <a:pt x="1124" y="35"/>
                    <a:pt x="1108" y="35"/>
                  </a:cubicBezTo>
                  <a:cubicBezTo>
                    <a:pt x="1067" y="35"/>
                    <a:pt x="1048" y="68"/>
                    <a:pt x="1048" y="105"/>
                  </a:cubicBezTo>
                  <a:cubicBezTo>
                    <a:pt x="1048" y="136"/>
                    <a:pt x="1065" y="171"/>
                    <a:pt x="1110" y="171"/>
                  </a:cubicBezTo>
                  <a:cubicBezTo>
                    <a:pt x="1137" y="171"/>
                    <a:pt x="1151" y="158"/>
                    <a:pt x="1159" y="146"/>
                  </a:cubicBezTo>
                  <a:lnTo>
                    <a:pt x="1140" y="138"/>
                  </a:lnTo>
                  <a:close/>
                  <a:moveTo>
                    <a:pt x="700" y="91"/>
                  </a:moveTo>
                  <a:cubicBezTo>
                    <a:pt x="769" y="91"/>
                    <a:pt x="769" y="91"/>
                    <a:pt x="769" y="91"/>
                  </a:cubicBezTo>
                  <a:cubicBezTo>
                    <a:pt x="767" y="57"/>
                    <a:pt x="747" y="52"/>
                    <a:pt x="734" y="52"/>
                  </a:cubicBezTo>
                  <a:cubicBezTo>
                    <a:pt x="716" y="52"/>
                    <a:pt x="703" y="65"/>
                    <a:pt x="700" y="91"/>
                  </a:cubicBezTo>
                  <a:close/>
                  <a:moveTo>
                    <a:pt x="786" y="144"/>
                  </a:moveTo>
                  <a:cubicBezTo>
                    <a:pt x="779" y="157"/>
                    <a:pt x="765" y="171"/>
                    <a:pt x="737" y="171"/>
                  </a:cubicBezTo>
                  <a:cubicBezTo>
                    <a:pt x="699" y="171"/>
                    <a:pt x="677" y="145"/>
                    <a:pt x="677" y="102"/>
                  </a:cubicBezTo>
                  <a:cubicBezTo>
                    <a:pt x="677" y="54"/>
                    <a:pt x="709" y="35"/>
                    <a:pt x="736" y="35"/>
                  </a:cubicBezTo>
                  <a:cubicBezTo>
                    <a:pt x="760" y="35"/>
                    <a:pt x="782" y="48"/>
                    <a:pt x="790" y="81"/>
                  </a:cubicBezTo>
                  <a:cubicBezTo>
                    <a:pt x="792" y="91"/>
                    <a:pt x="792" y="101"/>
                    <a:pt x="792" y="107"/>
                  </a:cubicBezTo>
                  <a:cubicBezTo>
                    <a:pt x="700" y="107"/>
                    <a:pt x="700" y="107"/>
                    <a:pt x="700" y="107"/>
                  </a:cubicBezTo>
                  <a:cubicBezTo>
                    <a:pt x="699" y="128"/>
                    <a:pt x="708" y="155"/>
                    <a:pt x="739" y="155"/>
                  </a:cubicBezTo>
                  <a:cubicBezTo>
                    <a:pt x="751" y="155"/>
                    <a:pt x="760" y="149"/>
                    <a:pt x="765" y="140"/>
                  </a:cubicBezTo>
                  <a:lnTo>
                    <a:pt x="786" y="144"/>
                  </a:lnTo>
                  <a:close/>
                  <a:moveTo>
                    <a:pt x="946" y="91"/>
                  </a:moveTo>
                  <a:cubicBezTo>
                    <a:pt x="1014" y="91"/>
                    <a:pt x="1014" y="91"/>
                    <a:pt x="1014" y="91"/>
                  </a:cubicBezTo>
                  <a:cubicBezTo>
                    <a:pt x="1012" y="57"/>
                    <a:pt x="993" y="52"/>
                    <a:pt x="980" y="52"/>
                  </a:cubicBezTo>
                  <a:cubicBezTo>
                    <a:pt x="961" y="52"/>
                    <a:pt x="948" y="65"/>
                    <a:pt x="946" y="91"/>
                  </a:cubicBezTo>
                  <a:close/>
                  <a:moveTo>
                    <a:pt x="1032" y="144"/>
                  </a:moveTo>
                  <a:cubicBezTo>
                    <a:pt x="1025" y="157"/>
                    <a:pt x="1010" y="171"/>
                    <a:pt x="982" y="171"/>
                  </a:cubicBezTo>
                  <a:cubicBezTo>
                    <a:pt x="944" y="171"/>
                    <a:pt x="922" y="145"/>
                    <a:pt x="922" y="102"/>
                  </a:cubicBezTo>
                  <a:cubicBezTo>
                    <a:pt x="922" y="54"/>
                    <a:pt x="954" y="35"/>
                    <a:pt x="981" y="35"/>
                  </a:cubicBezTo>
                  <a:cubicBezTo>
                    <a:pt x="1005" y="35"/>
                    <a:pt x="1028" y="48"/>
                    <a:pt x="1035" y="81"/>
                  </a:cubicBezTo>
                  <a:cubicBezTo>
                    <a:pt x="1038" y="91"/>
                    <a:pt x="1038" y="101"/>
                    <a:pt x="1038" y="107"/>
                  </a:cubicBezTo>
                  <a:cubicBezTo>
                    <a:pt x="945" y="107"/>
                    <a:pt x="945" y="107"/>
                    <a:pt x="945" y="107"/>
                  </a:cubicBezTo>
                  <a:cubicBezTo>
                    <a:pt x="945" y="128"/>
                    <a:pt x="954" y="155"/>
                    <a:pt x="984" y="155"/>
                  </a:cubicBezTo>
                  <a:cubicBezTo>
                    <a:pt x="997" y="155"/>
                    <a:pt x="1005" y="149"/>
                    <a:pt x="1011" y="140"/>
                  </a:cubicBezTo>
                  <a:lnTo>
                    <a:pt x="1032" y="144"/>
                  </a:lnTo>
                  <a:close/>
                  <a:moveTo>
                    <a:pt x="1277" y="169"/>
                  </a:moveTo>
                  <a:cubicBezTo>
                    <a:pt x="1255" y="169"/>
                    <a:pt x="1255" y="169"/>
                    <a:pt x="1255" y="169"/>
                  </a:cubicBezTo>
                  <a:cubicBezTo>
                    <a:pt x="1255" y="169"/>
                    <a:pt x="1253" y="160"/>
                    <a:pt x="1252" y="150"/>
                  </a:cubicBezTo>
                  <a:cubicBezTo>
                    <a:pt x="1246" y="157"/>
                    <a:pt x="1234" y="171"/>
                    <a:pt x="1209" y="171"/>
                  </a:cubicBezTo>
                  <a:cubicBezTo>
                    <a:pt x="1184" y="171"/>
                    <a:pt x="1166" y="156"/>
                    <a:pt x="1166" y="134"/>
                  </a:cubicBezTo>
                  <a:cubicBezTo>
                    <a:pt x="1166" y="127"/>
                    <a:pt x="1168" y="121"/>
                    <a:pt x="1171" y="115"/>
                  </a:cubicBezTo>
                  <a:cubicBezTo>
                    <a:pt x="1179" y="104"/>
                    <a:pt x="1192" y="95"/>
                    <a:pt x="1231" y="92"/>
                  </a:cubicBezTo>
                  <a:cubicBezTo>
                    <a:pt x="1251" y="91"/>
                    <a:pt x="1251" y="91"/>
                    <a:pt x="1251" y="91"/>
                  </a:cubicBezTo>
                  <a:cubicBezTo>
                    <a:pt x="1251" y="87"/>
                    <a:pt x="1251" y="87"/>
                    <a:pt x="1251" y="87"/>
                  </a:cubicBezTo>
                  <a:cubicBezTo>
                    <a:pt x="1251" y="74"/>
                    <a:pt x="1251" y="52"/>
                    <a:pt x="1222" y="52"/>
                  </a:cubicBezTo>
                  <a:cubicBezTo>
                    <a:pt x="1204" y="52"/>
                    <a:pt x="1198" y="60"/>
                    <a:pt x="1196" y="68"/>
                  </a:cubicBezTo>
                  <a:cubicBezTo>
                    <a:pt x="1176" y="60"/>
                    <a:pt x="1176" y="60"/>
                    <a:pt x="1176" y="60"/>
                  </a:cubicBezTo>
                  <a:cubicBezTo>
                    <a:pt x="1176" y="59"/>
                    <a:pt x="1177" y="59"/>
                    <a:pt x="1177" y="58"/>
                  </a:cubicBezTo>
                  <a:cubicBezTo>
                    <a:pt x="1185" y="44"/>
                    <a:pt x="1200" y="35"/>
                    <a:pt x="1222" y="35"/>
                  </a:cubicBezTo>
                  <a:cubicBezTo>
                    <a:pt x="1233" y="35"/>
                    <a:pt x="1249" y="38"/>
                    <a:pt x="1259" y="46"/>
                  </a:cubicBezTo>
                  <a:cubicBezTo>
                    <a:pt x="1273" y="57"/>
                    <a:pt x="1273" y="78"/>
                    <a:pt x="1273" y="78"/>
                  </a:cubicBezTo>
                  <a:cubicBezTo>
                    <a:pt x="1274" y="144"/>
                    <a:pt x="1274" y="144"/>
                    <a:pt x="1274" y="144"/>
                  </a:cubicBezTo>
                  <a:cubicBezTo>
                    <a:pt x="1274" y="144"/>
                    <a:pt x="1275" y="163"/>
                    <a:pt x="1277" y="169"/>
                  </a:cubicBezTo>
                  <a:close/>
                  <a:moveTo>
                    <a:pt x="1248" y="133"/>
                  </a:moveTo>
                  <a:cubicBezTo>
                    <a:pt x="1251" y="126"/>
                    <a:pt x="1251" y="123"/>
                    <a:pt x="1251" y="105"/>
                  </a:cubicBezTo>
                  <a:cubicBezTo>
                    <a:pt x="1243" y="106"/>
                    <a:pt x="1232" y="108"/>
                    <a:pt x="1218" y="110"/>
                  </a:cubicBezTo>
                  <a:cubicBezTo>
                    <a:pt x="1194" y="116"/>
                    <a:pt x="1190" y="125"/>
                    <a:pt x="1190" y="134"/>
                  </a:cubicBezTo>
                  <a:cubicBezTo>
                    <a:pt x="1190" y="144"/>
                    <a:pt x="1198" y="153"/>
                    <a:pt x="1214" y="153"/>
                  </a:cubicBezTo>
                  <a:cubicBezTo>
                    <a:pt x="1229" y="153"/>
                    <a:pt x="1242" y="147"/>
                    <a:pt x="1248" y="133"/>
                  </a:cubicBezTo>
                  <a:close/>
                  <a:moveTo>
                    <a:pt x="530" y="169"/>
                  </a:moveTo>
                  <a:cubicBezTo>
                    <a:pt x="507" y="169"/>
                    <a:pt x="507" y="169"/>
                    <a:pt x="507" y="169"/>
                  </a:cubicBezTo>
                  <a:cubicBezTo>
                    <a:pt x="507" y="169"/>
                    <a:pt x="505" y="160"/>
                    <a:pt x="505" y="150"/>
                  </a:cubicBezTo>
                  <a:cubicBezTo>
                    <a:pt x="498" y="157"/>
                    <a:pt x="486" y="171"/>
                    <a:pt x="462" y="171"/>
                  </a:cubicBezTo>
                  <a:cubicBezTo>
                    <a:pt x="437" y="171"/>
                    <a:pt x="418" y="156"/>
                    <a:pt x="418" y="134"/>
                  </a:cubicBezTo>
                  <a:cubicBezTo>
                    <a:pt x="418" y="127"/>
                    <a:pt x="420" y="121"/>
                    <a:pt x="424" y="115"/>
                  </a:cubicBezTo>
                  <a:cubicBezTo>
                    <a:pt x="431" y="104"/>
                    <a:pt x="445" y="95"/>
                    <a:pt x="483" y="92"/>
                  </a:cubicBezTo>
                  <a:cubicBezTo>
                    <a:pt x="503" y="91"/>
                    <a:pt x="503" y="91"/>
                    <a:pt x="503" y="91"/>
                  </a:cubicBezTo>
                  <a:cubicBezTo>
                    <a:pt x="503" y="87"/>
                    <a:pt x="503" y="87"/>
                    <a:pt x="503" y="87"/>
                  </a:cubicBezTo>
                  <a:cubicBezTo>
                    <a:pt x="503" y="74"/>
                    <a:pt x="503" y="52"/>
                    <a:pt x="475" y="52"/>
                  </a:cubicBezTo>
                  <a:cubicBezTo>
                    <a:pt x="457" y="52"/>
                    <a:pt x="450" y="60"/>
                    <a:pt x="448" y="68"/>
                  </a:cubicBezTo>
                  <a:cubicBezTo>
                    <a:pt x="428" y="60"/>
                    <a:pt x="428" y="60"/>
                    <a:pt x="428" y="60"/>
                  </a:cubicBezTo>
                  <a:cubicBezTo>
                    <a:pt x="429" y="59"/>
                    <a:pt x="429" y="59"/>
                    <a:pt x="429" y="58"/>
                  </a:cubicBezTo>
                  <a:cubicBezTo>
                    <a:pt x="437" y="44"/>
                    <a:pt x="452" y="35"/>
                    <a:pt x="474" y="35"/>
                  </a:cubicBezTo>
                  <a:cubicBezTo>
                    <a:pt x="486" y="35"/>
                    <a:pt x="501" y="38"/>
                    <a:pt x="511" y="46"/>
                  </a:cubicBezTo>
                  <a:cubicBezTo>
                    <a:pt x="526" y="57"/>
                    <a:pt x="525" y="78"/>
                    <a:pt x="525" y="78"/>
                  </a:cubicBezTo>
                  <a:cubicBezTo>
                    <a:pt x="526" y="144"/>
                    <a:pt x="526" y="144"/>
                    <a:pt x="526" y="144"/>
                  </a:cubicBezTo>
                  <a:cubicBezTo>
                    <a:pt x="526" y="144"/>
                    <a:pt x="527" y="163"/>
                    <a:pt x="530" y="169"/>
                  </a:cubicBezTo>
                  <a:close/>
                  <a:moveTo>
                    <a:pt x="500" y="133"/>
                  </a:moveTo>
                  <a:cubicBezTo>
                    <a:pt x="503" y="126"/>
                    <a:pt x="504" y="123"/>
                    <a:pt x="504" y="105"/>
                  </a:cubicBezTo>
                  <a:cubicBezTo>
                    <a:pt x="495" y="106"/>
                    <a:pt x="484" y="108"/>
                    <a:pt x="470" y="110"/>
                  </a:cubicBezTo>
                  <a:cubicBezTo>
                    <a:pt x="446" y="116"/>
                    <a:pt x="442" y="125"/>
                    <a:pt x="442" y="134"/>
                  </a:cubicBezTo>
                  <a:cubicBezTo>
                    <a:pt x="442" y="144"/>
                    <a:pt x="450" y="153"/>
                    <a:pt x="466" y="153"/>
                  </a:cubicBezTo>
                  <a:cubicBezTo>
                    <a:pt x="481" y="153"/>
                    <a:pt x="494" y="147"/>
                    <a:pt x="500" y="133"/>
                  </a:cubicBezTo>
                  <a:close/>
                </a:path>
              </a:pathLst>
            </a:custGeom>
            <a:solidFill>
              <a:srgbClr val="8500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8" name="Freeform 6"/>
            <p:cNvSpPr>
              <a:spLocks noEditPoints="1"/>
            </p:cNvSpPr>
            <p:nvPr userDrawn="1"/>
          </p:nvSpPr>
          <p:spPr bwMode="auto">
            <a:xfrm>
              <a:off x="11390313" y="5954712"/>
              <a:ext cx="555625" cy="615951"/>
            </a:xfrm>
            <a:custGeom>
              <a:avLst/>
              <a:gdLst>
                <a:gd name="T0" fmla="*/ 161 w 350"/>
                <a:gd name="T1" fmla="*/ 271 h 386"/>
                <a:gd name="T2" fmla="*/ 151 w 350"/>
                <a:gd name="T3" fmla="*/ 278 h 386"/>
                <a:gd name="T4" fmla="*/ 22 w 350"/>
                <a:gd name="T5" fmla="*/ 211 h 386"/>
                <a:gd name="T6" fmla="*/ 2 w 350"/>
                <a:gd name="T7" fmla="*/ 189 h 386"/>
                <a:gd name="T8" fmla="*/ 49 w 350"/>
                <a:gd name="T9" fmla="*/ 115 h 386"/>
                <a:gd name="T10" fmla="*/ 174 w 350"/>
                <a:gd name="T11" fmla="*/ 3 h 386"/>
                <a:gd name="T12" fmla="*/ 211 w 350"/>
                <a:gd name="T13" fmla="*/ 140 h 386"/>
                <a:gd name="T14" fmla="*/ 170 w 350"/>
                <a:gd name="T15" fmla="*/ 128 h 386"/>
                <a:gd name="T16" fmla="*/ 164 w 350"/>
                <a:gd name="T17" fmla="*/ 79 h 386"/>
                <a:gd name="T18" fmla="*/ 157 w 350"/>
                <a:gd name="T19" fmla="*/ 66 h 386"/>
                <a:gd name="T20" fmla="*/ 133 w 350"/>
                <a:gd name="T21" fmla="*/ 85 h 386"/>
                <a:gd name="T22" fmla="*/ 103 w 350"/>
                <a:gd name="T23" fmla="*/ 116 h 386"/>
                <a:gd name="T24" fmla="*/ 80 w 350"/>
                <a:gd name="T25" fmla="*/ 123 h 386"/>
                <a:gd name="T26" fmla="*/ 78 w 350"/>
                <a:gd name="T27" fmla="*/ 141 h 386"/>
                <a:gd name="T28" fmla="*/ 61 w 350"/>
                <a:gd name="T29" fmla="*/ 158 h 386"/>
                <a:gd name="T30" fmla="*/ 29 w 350"/>
                <a:gd name="T31" fmla="*/ 192 h 386"/>
                <a:gd name="T32" fmla="*/ 47 w 350"/>
                <a:gd name="T33" fmla="*/ 208 h 386"/>
                <a:gd name="T34" fmla="*/ 161 w 350"/>
                <a:gd name="T35" fmla="*/ 271 h 386"/>
                <a:gd name="T36" fmla="*/ 262 w 350"/>
                <a:gd name="T37" fmla="*/ 161 h 386"/>
                <a:gd name="T38" fmla="*/ 108 w 350"/>
                <a:gd name="T39" fmla="*/ 121 h 386"/>
                <a:gd name="T40" fmla="*/ 85 w 350"/>
                <a:gd name="T41" fmla="*/ 147 h 386"/>
                <a:gd name="T42" fmla="*/ 143 w 350"/>
                <a:gd name="T43" fmla="*/ 232 h 386"/>
                <a:gd name="T44" fmla="*/ 204 w 350"/>
                <a:gd name="T45" fmla="*/ 224 h 386"/>
                <a:gd name="T46" fmla="*/ 205 w 350"/>
                <a:gd name="T47" fmla="*/ 220 h 386"/>
                <a:gd name="T48" fmla="*/ 210 w 350"/>
                <a:gd name="T49" fmla="*/ 190 h 386"/>
                <a:gd name="T50" fmla="*/ 174 w 350"/>
                <a:gd name="T51" fmla="*/ 174 h 386"/>
                <a:gd name="T52" fmla="*/ 176 w 350"/>
                <a:gd name="T53" fmla="*/ 213 h 386"/>
                <a:gd name="T54" fmla="*/ 176 w 350"/>
                <a:gd name="T55" fmla="*/ 217 h 386"/>
                <a:gd name="T56" fmla="*/ 158 w 350"/>
                <a:gd name="T57" fmla="*/ 229 h 386"/>
                <a:gd name="T58" fmla="*/ 99 w 350"/>
                <a:gd name="T59" fmla="*/ 141 h 386"/>
                <a:gd name="T60" fmla="*/ 100 w 350"/>
                <a:gd name="T61" fmla="*/ 139 h 386"/>
                <a:gd name="T62" fmla="*/ 101 w 350"/>
                <a:gd name="T63" fmla="*/ 140 h 386"/>
                <a:gd name="T64" fmla="*/ 101 w 350"/>
                <a:gd name="T65" fmla="*/ 140 h 386"/>
                <a:gd name="T66" fmla="*/ 101 w 350"/>
                <a:gd name="T67" fmla="*/ 140 h 386"/>
                <a:gd name="T68" fmla="*/ 173 w 350"/>
                <a:gd name="T69" fmla="*/ 169 h 386"/>
                <a:gd name="T70" fmla="*/ 210 w 350"/>
                <a:gd name="T71" fmla="*/ 185 h 386"/>
                <a:gd name="T72" fmla="*/ 239 w 350"/>
                <a:gd name="T73" fmla="*/ 199 h 386"/>
                <a:gd name="T74" fmla="*/ 252 w 350"/>
                <a:gd name="T75" fmla="*/ 217 h 386"/>
                <a:gd name="T76" fmla="*/ 90 w 350"/>
                <a:gd name="T77" fmla="*/ 338 h 386"/>
                <a:gd name="T78" fmla="*/ 89 w 350"/>
                <a:gd name="T79" fmla="*/ 339 h 386"/>
                <a:gd name="T80" fmla="*/ 88 w 350"/>
                <a:gd name="T81" fmla="*/ 340 h 386"/>
                <a:gd name="T82" fmla="*/ 88 w 350"/>
                <a:gd name="T83" fmla="*/ 341 h 386"/>
                <a:gd name="T84" fmla="*/ 83 w 350"/>
                <a:gd name="T85" fmla="*/ 356 h 386"/>
                <a:gd name="T86" fmla="*/ 103 w 350"/>
                <a:gd name="T87" fmla="*/ 382 h 386"/>
                <a:gd name="T88" fmla="*/ 117 w 350"/>
                <a:gd name="T89" fmla="*/ 384 h 386"/>
                <a:gd name="T90" fmla="*/ 120 w 350"/>
                <a:gd name="T91" fmla="*/ 384 h 386"/>
                <a:gd name="T92" fmla="*/ 254 w 350"/>
                <a:gd name="T93" fmla="*/ 358 h 386"/>
                <a:gd name="T94" fmla="*/ 264 w 350"/>
                <a:gd name="T95" fmla="*/ 330 h 386"/>
                <a:gd name="T96" fmla="*/ 218 w 350"/>
                <a:gd name="T97" fmla="*/ 302 h 386"/>
                <a:gd name="T98" fmla="*/ 208 w 350"/>
                <a:gd name="T99" fmla="*/ 309 h 386"/>
                <a:gd name="T100" fmla="*/ 245 w 350"/>
                <a:gd name="T101" fmla="*/ 334 h 386"/>
                <a:gd name="T102" fmla="*/ 243 w 350"/>
                <a:gd name="T103" fmla="*/ 338 h 386"/>
                <a:gd name="T104" fmla="*/ 240 w 350"/>
                <a:gd name="T105" fmla="*/ 338 h 386"/>
                <a:gd name="T106" fmla="*/ 158 w 350"/>
                <a:gd name="T107" fmla="*/ 343 h 386"/>
                <a:gd name="T108" fmla="*/ 150 w 350"/>
                <a:gd name="T109" fmla="*/ 344 h 386"/>
                <a:gd name="T110" fmla="*/ 163 w 350"/>
                <a:gd name="T111" fmla="*/ 333 h 386"/>
                <a:gd name="T112" fmla="*/ 294 w 350"/>
                <a:gd name="T113" fmla="*/ 245 h 386"/>
                <a:gd name="T114" fmla="*/ 262 w 350"/>
                <a:gd name="T115" fmla="*/ 161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50" h="386">
                  <a:moveTo>
                    <a:pt x="161" y="271"/>
                  </a:moveTo>
                  <a:cubicBezTo>
                    <a:pt x="158" y="274"/>
                    <a:pt x="154" y="276"/>
                    <a:pt x="151" y="278"/>
                  </a:cubicBezTo>
                  <a:cubicBezTo>
                    <a:pt x="112" y="256"/>
                    <a:pt x="29" y="215"/>
                    <a:pt x="22" y="211"/>
                  </a:cubicBezTo>
                  <a:cubicBezTo>
                    <a:pt x="14" y="207"/>
                    <a:pt x="0" y="202"/>
                    <a:pt x="2" y="189"/>
                  </a:cubicBezTo>
                  <a:cubicBezTo>
                    <a:pt x="4" y="171"/>
                    <a:pt x="36" y="131"/>
                    <a:pt x="49" y="115"/>
                  </a:cubicBezTo>
                  <a:cubicBezTo>
                    <a:pt x="121" y="27"/>
                    <a:pt x="153" y="0"/>
                    <a:pt x="174" y="3"/>
                  </a:cubicBezTo>
                  <a:cubicBezTo>
                    <a:pt x="197" y="6"/>
                    <a:pt x="210" y="29"/>
                    <a:pt x="211" y="140"/>
                  </a:cubicBezTo>
                  <a:cubicBezTo>
                    <a:pt x="199" y="136"/>
                    <a:pt x="185" y="132"/>
                    <a:pt x="170" y="128"/>
                  </a:cubicBezTo>
                  <a:cubicBezTo>
                    <a:pt x="169" y="112"/>
                    <a:pt x="166" y="88"/>
                    <a:pt x="164" y="79"/>
                  </a:cubicBezTo>
                  <a:cubicBezTo>
                    <a:pt x="163" y="70"/>
                    <a:pt x="161" y="66"/>
                    <a:pt x="157" y="66"/>
                  </a:cubicBezTo>
                  <a:cubicBezTo>
                    <a:pt x="153" y="65"/>
                    <a:pt x="143" y="75"/>
                    <a:pt x="133" y="85"/>
                  </a:cubicBezTo>
                  <a:cubicBezTo>
                    <a:pt x="129" y="90"/>
                    <a:pt x="117" y="102"/>
                    <a:pt x="103" y="116"/>
                  </a:cubicBezTo>
                  <a:cubicBezTo>
                    <a:pt x="92" y="115"/>
                    <a:pt x="84" y="117"/>
                    <a:pt x="80" y="123"/>
                  </a:cubicBezTo>
                  <a:cubicBezTo>
                    <a:pt x="77" y="127"/>
                    <a:pt x="76" y="133"/>
                    <a:pt x="78" y="141"/>
                  </a:cubicBezTo>
                  <a:cubicBezTo>
                    <a:pt x="71" y="148"/>
                    <a:pt x="65" y="154"/>
                    <a:pt x="61" y="158"/>
                  </a:cubicBezTo>
                  <a:cubicBezTo>
                    <a:pt x="46" y="173"/>
                    <a:pt x="30" y="186"/>
                    <a:pt x="29" y="192"/>
                  </a:cubicBezTo>
                  <a:cubicBezTo>
                    <a:pt x="28" y="197"/>
                    <a:pt x="36" y="202"/>
                    <a:pt x="47" y="208"/>
                  </a:cubicBezTo>
                  <a:cubicBezTo>
                    <a:pt x="73" y="224"/>
                    <a:pt x="138" y="259"/>
                    <a:pt x="161" y="271"/>
                  </a:cubicBezTo>
                  <a:close/>
                  <a:moveTo>
                    <a:pt x="262" y="161"/>
                  </a:moveTo>
                  <a:cubicBezTo>
                    <a:pt x="237" y="153"/>
                    <a:pt x="174" y="129"/>
                    <a:pt x="108" y="121"/>
                  </a:cubicBezTo>
                  <a:cubicBezTo>
                    <a:pt x="85" y="118"/>
                    <a:pt x="76" y="126"/>
                    <a:pt x="85" y="147"/>
                  </a:cubicBezTo>
                  <a:cubicBezTo>
                    <a:pt x="94" y="169"/>
                    <a:pt x="118" y="205"/>
                    <a:pt x="143" y="232"/>
                  </a:cubicBezTo>
                  <a:cubicBezTo>
                    <a:pt x="169" y="258"/>
                    <a:pt x="196" y="266"/>
                    <a:pt x="204" y="224"/>
                  </a:cubicBezTo>
                  <a:cubicBezTo>
                    <a:pt x="205" y="223"/>
                    <a:pt x="205" y="221"/>
                    <a:pt x="205" y="220"/>
                  </a:cubicBezTo>
                  <a:cubicBezTo>
                    <a:pt x="207" y="209"/>
                    <a:pt x="209" y="199"/>
                    <a:pt x="210" y="190"/>
                  </a:cubicBezTo>
                  <a:cubicBezTo>
                    <a:pt x="199" y="185"/>
                    <a:pt x="186" y="179"/>
                    <a:pt x="174" y="174"/>
                  </a:cubicBezTo>
                  <a:cubicBezTo>
                    <a:pt x="174" y="184"/>
                    <a:pt x="175" y="200"/>
                    <a:pt x="176" y="213"/>
                  </a:cubicBezTo>
                  <a:cubicBezTo>
                    <a:pt x="176" y="214"/>
                    <a:pt x="176" y="216"/>
                    <a:pt x="176" y="217"/>
                  </a:cubicBezTo>
                  <a:cubicBezTo>
                    <a:pt x="177" y="238"/>
                    <a:pt x="170" y="238"/>
                    <a:pt x="158" y="229"/>
                  </a:cubicBezTo>
                  <a:cubicBezTo>
                    <a:pt x="145" y="220"/>
                    <a:pt x="103" y="165"/>
                    <a:pt x="99" y="141"/>
                  </a:cubicBezTo>
                  <a:cubicBezTo>
                    <a:pt x="98" y="139"/>
                    <a:pt x="99" y="139"/>
                    <a:pt x="100" y="139"/>
                  </a:cubicBezTo>
                  <a:cubicBezTo>
                    <a:pt x="100" y="139"/>
                    <a:pt x="101" y="139"/>
                    <a:pt x="101" y="140"/>
                  </a:cubicBezTo>
                  <a:cubicBezTo>
                    <a:pt x="101" y="140"/>
                    <a:pt x="101" y="140"/>
                    <a:pt x="101" y="140"/>
                  </a:cubicBezTo>
                  <a:cubicBezTo>
                    <a:pt x="101" y="140"/>
                    <a:pt x="101" y="140"/>
                    <a:pt x="101" y="140"/>
                  </a:cubicBezTo>
                  <a:cubicBezTo>
                    <a:pt x="110" y="143"/>
                    <a:pt x="142" y="156"/>
                    <a:pt x="173" y="169"/>
                  </a:cubicBezTo>
                  <a:cubicBezTo>
                    <a:pt x="186" y="174"/>
                    <a:pt x="199" y="180"/>
                    <a:pt x="210" y="185"/>
                  </a:cubicBezTo>
                  <a:cubicBezTo>
                    <a:pt x="221" y="190"/>
                    <a:pt x="231" y="195"/>
                    <a:pt x="239" y="199"/>
                  </a:cubicBezTo>
                  <a:cubicBezTo>
                    <a:pt x="253" y="206"/>
                    <a:pt x="258" y="211"/>
                    <a:pt x="252" y="217"/>
                  </a:cubicBezTo>
                  <a:cubicBezTo>
                    <a:pt x="224" y="246"/>
                    <a:pt x="124" y="287"/>
                    <a:pt x="90" y="338"/>
                  </a:cubicBezTo>
                  <a:cubicBezTo>
                    <a:pt x="90" y="338"/>
                    <a:pt x="89" y="338"/>
                    <a:pt x="89" y="339"/>
                  </a:cubicBezTo>
                  <a:cubicBezTo>
                    <a:pt x="89" y="339"/>
                    <a:pt x="89" y="340"/>
                    <a:pt x="88" y="340"/>
                  </a:cubicBezTo>
                  <a:cubicBezTo>
                    <a:pt x="88" y="341"/>
                    <a:pt x="88" y="341"/>
                    <a:pt x="88" y="341"/>
                  </a:cubicBezTo>
                  <a:cubicBezTo>
                    <a:pt x="86" y="344"/>
                    <a:pt x="84" y="349"/>
                    <a:pt x="83" y="356"/>
                  </a:cubicBezTo>
                  <a:cubicBezTo>
                    <a:pt x="81" y="367"/>
                    <a:pt x="87" y="377"/>
                    <a:pt x="103" y="382"/>
                  </a:cubicBezTo>
                  <a:cubicBezTo>
                    <a:pt x="107" y="383"/>
                    <a:pt x="112" y="384"/>
                    <a:pt x="117" y="384"/>
                  </a:cubicBezTo>
                  <a:cubicBezTo>
                    <a:pt x="118" y="384"/>
                    <a:pt x="119" y="384"/>
                    <a:pt x="120" y="384"/>
                  </a:cubicBezTo>
                  <a:cubicBezTo>
                    <a:pt x="150" y="386"/>
                    <a:pt x="230" y="368"/>
                    <a:pt x="254" y="358"/>
                  </a:cubicBezTo>
                  <a:cubicBezTo>
                    <a:pt x="279" y="346"/>
                    <a:pt x="272" y="335"/>
                    <a:pt x="264" y="330"/>
                  </a:cubicBezTo>
                  <a:cubicBezTo>
                    <a:pt x="259" y="325"/>
                    <a:pt x="231" y="310"/>
                    <a:pt x="218" y="302"/>
                  </a:cubicBezTo>
                  <a:cubicBezTo>
                    <a:pt x="214" y="305"/>
                    <a:pt x="211" y="306"/>
                    <a:pt x="208" y="309"/>
                  </a:cubicBezTo>
                  <a:cubicBezTo>
                    <a:pt x="231" y="323"/>
                    <a:pt x="240" y="330"/>
                    <a:pt x="245" y="334"/>
                  </a:cubicBezTo>
                  <a:cubicBezTo>
                    <a:pt x="247" y="336"/>
                    <a:pt x="246" y="337"/>
                    <a:pt x="243" y="338"/>
                  </a:cubicBezTo>
                  <a:cubicBezTo>
                    <a:pt x="242" y="338"/>
                    <a:pt x="241" y="338"/>
                    <a:pt x="240" y="338"/>
                  </a:cubicBezTo>
                  <a:cubicBezTo>
                    <a:pt x="219" y="339"/>
                    <a:pt x="177" y="342"/>
                    <a:pt x="158" y="343"/>
                  </a:cubicBezTo>
                  <a:cubicBezTo>
                    <a:pt x="155" y="343"/>
                    <a:pt x="152" y="344"/>
                    <a:pt x="150" y="344"/>
                  </a:cubicBezTo>
                  <a:cubicBezTo>
                    <a:pt x="155" y="339"/>
                    <a:pt x="160" y="335"/>
                    <a:pt x="163" y="333"/>
                  </a:cubicBezTo>
                  <a:cubicBezTo>
                    <a:pt x="204" y="304"/>
                    <a:pt x="274" y="263"/>
                    <a:pt x="294" y="245"/>
                  </a:cubicBezTo>
                  <a:cubicBezTo>
                    <a:pt x="309" y="232"/>
                    <a:pt x="350" y="192"/>
                    <a:pt x="262" y="161"/>
                  </a:cubicBezTo>
                  <a:close/>
                </a:path>
              </a:pathLst>
            </a:custGeom>
            <a:solidFill>
              <a:srgbClr val="FBAE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BD5F861A-D43F-484E-A561-DD3405F3040F}"/>
              </a:ext>
            </a:extLst>
          </p:cNvPr>
          <p:cNvSpPr/>
          <p:nvPr userDrawn="1"/>
        </p:nvSpPr>
        <p:spPr>
          <a:xfrm>
            <a:off x="0" y="1372046"/>
            <a:ext cx="12201525" cy="45719"/>
          </a:xfrm>
          <a:prstGeom prst="rect">
            <a:avLst/>
          </a:prstGeom>
          <a:solidFill>
            <a:srgbClr val="E4B45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760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  <p:sldLayoutId id="2147483771" r:id="rId17"/>
    <p:sldLayoutId id="2147483772" r:id="rId18"/>
  </p:sldLayoutIdLst>
  <p:hf sldNum="0" hdr="0" dt="0"/>
  <p:txStyles>
    <p:titleStyle>
      <a:lvl1pPr algn="l" defTabSz="457200" rtl="0" eaLnBrk="1" latinLnBrk="0" hangingPunct="1">
        <a:lnSpc>
          <a:spcPct val="85000"/>
        </a:lnSpc>
        <a:spcBef>
          <a:spcPct val="0"/>
        </a:spcBef>
        <a:buNone/>
        <a:defRPr sz="2800" b="1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4000" indent="-254000" algn="l" defTabSz="457200" rtl="0" eaLnBrk="1" latinLnBrk="0" hangingPunct="1">
        <a:spcBef>
          <a:spcPts val="0"/>
        </a:spcBef>
        <a:spcAft>
          <a:spcPts val="1000"/>
        </a:spcAft>
        <a:buClr>
          <a:schemeClr val="accent2"/>
        </a:buClr>
        <a:buSzPct val="105000"/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541338" indent="-185738" algn="l" defTabSz="457200" rtl="0" eaLnBrk="1" latinLnBrk="0" hangingPunct="1">
        <a:spcBef>
          <a:spcPts val="0"/>
        </a:spcBef>
        <a:spcAft>
          <a:spcPts val="1000"/>
        </a:spcAft>
        <a:buClr>
          <a:schemeClr val="accent2"/>
        </a:buClr>
        <a:buSzPct val="105000"/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896938" indent="-177800" algn="l" defTabSz="457200" rtl="0" eaLnBrk="1" latinLnBrk="0" hangingPunct="1">
        <a:spcBef>
          <a:spcPts val="0"/>
        </a:spcBef>
        <a:spcAft>
          <a:spcPts val="1000"/>
        </a:spcAft>
        <a:buClr>
          <a:schemeClr val="accent2"/>
        </a:buClr>
        <a:buSzPct val="105000"/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33985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accent2"/>
        </a:buClr>
        <a:buSzPct val="105000"/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1793875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accent2"/>
        </a:buClr>
        <a:buSzPct val="105000"/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981">
          <p15:clr>
            <a:srgbClr val="F26B43"/>
          </p15:clr>
        </p15:guide>
        <p15:guide id="3" orient="horz" pos="2260">
          <p15:clr>
            <a:srgbClr val="F26B43"/>
          </p15:clr>
        </p15:guide>
        <p15:guide id="4" pos="189">
          <p15:clr>
            <a:srgbClr val="F26B43"/>
          </p15:clr>
        </p15:guide>
        <p15:guide id="5" pos="7491">
          <p15:clr>
            <a:srgbClr val="F26B43"/>
          </p15:clr>
        </p15:guide>
        <p15:guide id="6" orient="horz" pos="4156">
          <p15:clr>
            <a:srgbClr val="F26B43"/>
          </p15:clr>
        </p15:guide>
        <p15:guide id="7" orient="horz" pos="160">
          <p15:clr>
            <a:srgbClr val="F26B43"/>
          </p15:clr>
        </p15:guide>
        <p15:guide id="8" orient="horz" pos="111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7.xml"/><Relationship Id="rId1" Type="http://schemas.openxmlformats.org/officeDocument/2006/relationships/tags" Target="../tags/tag7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8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7.xml"/><Relationship Id="rId1" Type="http://schemas.openxmlformats.org/officeDocument/2006/relationships/tags" Target="../tags/tag8.xml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7" Type="http://schemas.openxmlformats.org/officeDocument/2006/relationships/chart" Target="../charts/chart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99100" y="3116852"/>
            <a:ext cx="6164263" cy="470898"/>
          </a:xfrm>
        </p:spPr>
        <p:txBody>
          <a:bodyPr/>
          <a:lstStyle/>
          <a:p>
            <a:r>
              <a:rPr lang="pl-PL" sz="3600" dirty="0"/>
              <a:t>Inhalator </a:t>
            </a:r>
            <a:r>
              <a:rPr lang="en-GB" sz="3600" dirty="0"/>
              <a:t>AEROSPHER</a:t>
            </a:r>
            <a:r>
              <a:rPr lang="pl-PL" sz="3600" dirty="0"/>
              <a:t>E</a:t>
            </a:r>
            <a:r>
              <a:rPr lang="pl-PL" sz="3600" baseline="30000" dirty="0"/>
              <a:t>®</a:t>
            </a:r>
            <a:endParaRPr lang="en-GB" baseline="30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C10DDF-7447-953E-4FE5-8BA407B55F93}"/>
              </a:ext>
            </a:extLst>
          </p:cNvPr>
          <p:cNvSpPr txBox="1"/>
          <p:nvPr/>
        </p:nvSpPr>
        <p:spPr>
          <a:xfrm>
            <a:off x="174662" y="6328881"/>
            <a:ext cx="2404152" cy="410966"/>
          </a:xfrm>
          <a:prstGeom prst="rect">
            <a:avLst/>
          </a:prstGeom>
          <a:noFill/>
          <a:ln w="19050" cap="sq">
            <a:noFill/>
            <a:miter lim="800000"/>
          </a:ln>
        </p:spPr>
        <p:txBody>
          <a:bodyPr wrap="square" lIns="108000" tIns="108000" rIns="108000" bIns="108000" rtlCol="0">
            <a:noAutofit/>
          </a:bodyPr>
          <a:lstStyle/>
          <a:p>
            <a:pPr algn="l"/>
            <a:r>
              <a:rPr lang="pl-PL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PL-16745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579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7673FEC0-FE98-0FDF-66EE-B830F99C829A}"/>
              </a:ext>
            </a:extLst>
          </p:cNvPr>
          <p:cNvSpPr/>
          <p:nvPr/>
        </p:nvSpPr>
        <p:spPr>
          <a:xfrm>
            <a:off x="208489" y="1919429"/>
            <a:ext cx="5576294" cy="2827231"/>
          </a:xfrm>
          <a:prstGeom prst="roundRect">
            <a:avLst>
              <a:gd name="adj" fmla="val 748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idx="1"/>
          </p:nvPr>
        </p:nvSpPr>
        <p:spPr>
          <a:xfrm>
            <a:off x="300038" y="2106997"/>
            <a:ext cx="5484745" cy="2523768"/>
          </a:xfrm>
        </p:spPr>
        <p:txBody>
          <a:bodyPr vert="horz" wrap="square" lIns="0" tIns="0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pl-PL" sz="1600" dirty="0"/>
              <a:t>Inhalator</a:t>
            </a:r>
            <a:r>
              <a:rPr lang="en-GB" sz="1600" dirty="0"/>
              <a:t> AEROSPHERE</a:t>
            </a:r>
            <a:r>
              <a:rPr lang="pl-PL" sz="1600" baseline="30000" dirty="0"/>
              <a:t>® </a:t>
            </a:r>
            <a:r>
              <a:rPr lang="pl-PL" sz="1600" dirty="0"/>
              <a:t>- lepsza </a:t>
            </a:r>
            <a:r>
              <a:rPr lang="pl-PL" sz="1600" b="1" dirty="0"/>
              <a:t>stabilność i homogenność zawiesiny</a:t>
            </a:r>
            <a:r>
              <a:rPr lang="pl-PL" sz="1600" dirty="0"/>
              <a:t> w porównaniu do zawiesin zawierających wyłącznie kryształy związków aktywnych</a:t>
            </a:r>
            <a:r>
              <a:rPr lang="en-GB" sz="1600" baseline="30000" dirty="0"/>
              <a:t>1</a:t>
            </a:r>
          </a:p>
          <a:p>
            <a:pPr>
              <a:spcAft>
                <a:spcPts val="1200"/>
              </a:spcAft>
            </a:pPr>
            <a:r>
              <a:rPr lang="pl-PL" sz="1600" b="1" dirty="0"/>
              <a:t>Silne</a:t>
            </a:r>
            <a:r>
              <a:rPr lang="pl-PL" sz="1600" dirty="0"/>
              <a:t>, niespecyficzne </a:t>
            </a:r>
            <a:r>
              <a:rPr lang="pl-PL" sz="1600" b="1" dirty="0"/>
              <a:t>połączenie między porowatymi cząstkami nośnika a kryształami leku</a:t>
            </a:r>
            <a:r>
              <a:rPr lang="pl-PL" sz="1600" dirty="0"/>
              <a:t> tworzy stabilną zawiesinę wewnątrz kanistra</a:t>
            </a:r>
            <a:r>
              <a:rPr lang="en-GB" sz="1600" baseline="30000" dirty="0"/>
              <a:t>1</a:t>
            </a:r>
            <a:endParaRPr lang="en-US" sz="1600" baseline="30000" dirty="0"/>
          </a:p>
          <a:p>
            <a:pPr>
              <a:spcAft>
                <a:spcPts val="1200"/>
              </a:spcAft>
            </a:pPr>
            <a:r>
              <a:rPr lang="pl-PL" sz="1600" b="1" dirty="0"/>
              <a:t>Substancje aktywne są równomiernie osadzone </a:t>
            </a:r>
            <a:r>
              <a:rPr lang="pl-PL" sz="1600" dirty="0"/>
              <a:t>na porowatych cząstkach w odpowiednich proporcjach, zapewniając stałą dawkę</a:t>
            </a:r>
            <a:r>
              <a:rPr lang="en-US" sz="1600" baseline="30000" dirty="0"/>
              <a:t>1,2</a:t>
            </a:r>
            <a:endParaRPr lang="en-GB" sz="1600" baseline="30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AEROSPHERE</a:t>
            </a:r>
            <a:r>
              <a:rPr lang="en-GB" baseline="30000" dirty="0"/>
              <a:t>®</a:t>
            </a:r>
            <a:r>
              <a:rPr lang="en-GB" dirty="0"/>
              <a:t> </a:t>
            </a:r>
            <a:r>
              <a:rPr lang="pl-PL" dirty="0"/>
              <a:t>- cząstki zapewniające stabilność zawiesiny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5950332" y="1783832"/>
            <a:ext cx="5806671" cy="64633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Technologia zapewniająca wolniejszą sedymentację </a:t>
            </a:r>
            <a:r>
              <a:rPr kumimoji="0" lang="pl-PL" sz="1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 porównaniu </a:t>
            </a:r>
            <a:r>
              <a:rPr lang="pl-PL" sz="1400" dirty="0"/>
              <a:t>porównaniu do zawiesin zawierających wyłącznie kryształy związków aktywnych</a:t>
            </a:r>
            <a:r>
              <a:rPr kumimoji="0" lang="en-GB" sz="14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1,2,3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121009" y="5476262"/>
            <a:ext cx="2827741" cy="55399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Inhalator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AEROSPHERE</a:t>
            </a:r>
            <a:r>
              <a:rPr lang="pl-PL" sz="1200" baseline="30000" dirty="0"/>
              <a:t>®</a:t>
            </a:r>
            <a:b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Homogenna zawiesina 30 s po wstrząśnięciu</a:t>
            </a:r>
            <a:r>
              <a:rPr kumimoji="0" lang="en-US" sz="12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950332" y="5466336"/>
            <a:ext cx="2775990" cy="55399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b="1" dirty="0">
                <a:solidFill>
                  <a:srgbClr val="000000"/>
                </a:solidFill>
                <a:latin typeface="Arial"/>
              </a:rPr>
              <a:t>Zawiesina z samymi kryształami leku</a:t>
            </a:r>
            <a:b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Kryształy leku mogą szybko </a:t>
            </a:r>
            <a:r>
              <a:rPr kumimoji="0" lang="pl-PL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sedymentować</a:t>
            </a: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w ciągu 30 s</a:t>
            </a:r>
            <a:r>
              <a:rPr kumimoji="0" lang="en-US" sz="12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5D06A4C-2CBA-4589-9B31-660E4BE507E6}"/>
              </a:ext>
            </a:extLst>
          </p:cNvPr>
          <p:cNvGrpSpPr/>
          <p:nvPr/>
        </p:nvGrpSpPr>
        <p:grpSpPr>
          <a:xfrm>
            <a:off x="5707863" y="2459524"/>
            <a:ext cx="6123140" cy="2732143"/>
            <a:chOff x="5707863" y="2459524"/>
            <a:chExt cx="6123140" cy="273214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76332" y="2459524"/>
              <a:ext cx="5954671" cy="2688826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52E8B08-773B-4593-A742-B7E2757F05EC}"/>
                </a:ext>
              </a:extLst>
            </p:cNvPr>
            <p:cNvSpPr/>
            <p:nvPr/>
          </p:nvSpPr>
          <p:spPr>
            <a:xfrm>
              <a:off x="6186196" y="4849242"/>
              <a:ext cx="5569018" cy="205975"/>
            </a:xfrm>
            <a:prstGeom prst="rect">
              <a:avLst/>
            </a:prstGeom>
            <a:solidFill>
              <a:schemeClr val="bg1"/>
            </a:solidFill>
            <a:ln cap="sq">
              <a:noFill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5235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EB80A965-08BE-48EB-A1DF-C902B40535EB}"/>
                </a:ext>
              </a:extLst>
            </p:cNvPr>
            <p:cNvGrpSpPr/>
            <p:nvPr/>
          </p:nvGrpSpPr>
          <p:grpSpPr>
            <a:xfrm>
              <a:off x="5707863" y="4859268"/>
              <a:ext cx="2112651" cy="332399"/>
              <a:chOff x="5707863" y="4854020"/>
              <a:chExt cx="2112651" cy="332399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5707863" y="4854020"/>
                <a:ext cx="1051338" cy="3323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0"/>
                  </a:spcAft>
                  <a:buClr>
                    <a:srgbClr val="252359"/>
                  </a:buClr>
                  <a:buSzTx/>
                  <a:buFontTx/>
                  <a:buNone/>
                  <a:tabLst/>
                  <a:defRPr/>
                </a:pPr>
                <a:r>
                  <a:rPr kumimoji="0" lang="pl-PL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Przed wstrząśnięciem</a:t>
                </a: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6769177" y="4854020"/>
                <a:ext cx="1051337" cy="3323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0"/>
                  </a:spcAft>
                  <a:buClr>
                    <a:srgbClr val="252359"/>
                  </a:buClr>
                  <a:buSzTx/>
                  <a:buFontTx/>
                  <a:buNone/>
                  <a:tabLst/>
                  <a:defRPr/>
                </a:pPr>
                <a:r>
                  <a:rPr kumimoji="0" lang="pl-PL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2 s po wstrząśnięciu</a:t>
                </a: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A5B0FF37-50D1-4CCB-BE3E-7932BA0845C4}"/>
              </a:ext>
            </a:extLst>
          </p:cNvPr>
          <p:cNvSpPr txBox="1">
            <a:spLocks/>
          </p:cNvSpPr>
          <p:nvPr/>
        </p:nvSpPr>
        <p:spPr>
          <a:xfrm>
            <a:off x="606772" y="6231248"/>
            <a:ext cx="3419526" cy="42062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 indent="0" algn="just" defTabSz="609585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  <a:buFont typeface="Arial" pitchFamily="34" charset="0"/>
              <a:buNone/>
              <a:defRPr sz="700" b="1">
                <a:cs typeface="Arial" pitchFamily="34" charset="0"/>
              </a:defRPr>
            </a:lvl1pPr>
            <a:lvl2pPr marL="719982" indent="-239994" defTabSz="609585">
              <a:lnSpc>
                <a:spcPct val="100000"/>
              </a:lnSpc>
              <a:spcBef>
                <a:spcPts val="0"/>
              </a:spcBef>
              <a:buFont typeface="Arial"/>
              <a:buChar char="–"/>
              <a:defRPr sz="900" baseline="0">
                <a:latin typeface="Arial" pitchFamily="34" charset="0"/>
                <a:cs typeface="Arial" pitchFamily="34" charset="0"/>
              </a:defRPr>
            </a:lvl2pPr>
            <a:lvl3pPr marL="1523962" indent="-304792" defTabSz="609585">
              <a:spcBef>
                <a:spcPct val="20000"/>
              </a:spcBef>
              <a:buFont typeface="Arial"/>
              <a:buChar char="•"/>
              <a:defRPr sz="1867" baseline="0">
                <a:latin typeface="Arial" pitchFamily="34" charset="0"/>
                <a:cs typeface="Arial" pitchFamily="34" charset="0"/>
              </a:defRPr>
            </a:lvl3pPr>
            <a:lvl4pPr marL="830379" indent="-239994" defTabSz="609585">
              <a:spcBef>
                <a:spcPct val="20000"/>
              </a:spcBef>
              <a:buFont typeface="Arial"/>
              <a:buChar char="–"/>
              <a:defRPr sz="1867">
                <a:latin typeface="Arial" pitchFamily="34" charset="0"/>
                <a:cs typeface="Arial" pitchFamily="34" charset="0"/>
              </a:defRPr>
            </a:lvl4pPr>
            <a:lvl5pPr marL="830379" indent="-304792" defTabSz="609585">
              <a:spcBef>
                <a:spcPct val="20000"/>
              </a:spcBef>
              <a:buFont typeface="Arial"/>
              <a:buChar char="»"/>
              <a:defRPr sz="1867">
                <a:latin typeface="Arial" pitchFamily="34" charset="0"/>
                <a:cs typeface="Arial" pitchFamily="34" charset="0"/>
              </a:defRPr>
            </a:lvl5pPr>
            <a:lvl6pPr marL="3352716" indent="-304792" defTabSz="609585">
              <a:spcBef>
                <a:spcPct val="20000"/>
              </a:spcBef>
              <a:buFont typeface="Arial"/>
              <a:buChar char="•"/>
              <a:defRPr sz="2667">
                <a:latin typeface="Arial" pitchFamily="34" charset="0"/>
                <a:cs typeface="Arial" pitchFamily="34" charset="0"/>
              </a:defRPr>
            </a:lvl6pPr>
            <a:lvl7pPr marL="3962301" indent="-304792" defTabSz="609585">
              <a:spcBef>
                <a:spcPct val="20000"/>
              </a:spcBef>
              <a:buFont typeface="Arial"/>
              <a:buChar char="•"/>
              <a:defRPr sz="2667"/>
            </a:lvl7pPr>
            <a:lvl8pPr marL="4571886" indent="-304792" defTabSz="609585">
              <a:spcBef>
                <a:spcPct val="20000"/>
              </a:spcBef>
              <a:buFont typeface="Arial"/>
              <a:buChar char="•"/>
              <a:defRPr sz="2667"/>
            </a:lvl8pPr>
            <a:lvl9pPr marL="5181470" indent="-304792" defTabSz="609585">
              <a:spcBef>
                <a:spcPct val="20000"/>
              </a:spcBef>
              <a:buFont typeface="Arial"/>
              <a:buChar char="•"/>
              <a:defRPr sz="2667"/>
            </a:lvl9pPr>
          </a:lstStyle>
          <a:p>
            <a:pPr marL="179388" marR="0" lvl="0" indent="-179388" algn="just" defTabSz="609585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>
                <a:srgbClr val="0000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GB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Vehring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 </a:t>
            </a: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i </a:t>
            </a:r>
            <a:r>
              <a:rPr kumimoji="0" lang="pl-PL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wsp</a:t>
            </a: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. </a:t>
            </a:r>
            <a:r>
              <a:rPr kumimoji="0" lang="en-GB" sz="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Langmuir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. 2012;28(42):15015-15023. </a:t>
            </a:r>
          </a:p>
          <a:p>
            <a:pPr marL="179388" marR="0" lvl="0" indent="-179388" algn="just" defTabSz="609585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>
                <a:srgbClr val="0000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Lechuga-Ballesteros </a:t>
            </a: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i</a:t>
            </a:r>
            <a:r>
              <a:rPr lang="pl-PL" sz="800" b="0" dirty="0">
                <a:solidFill>
                  <a:srgbClr val="000000"/>
                </a:solidFill>
                <a:latin typeface="Arial"/>
              </a:rPr>
              <a:t> </a:t>
            </a:r>
            <a:r>
              <a:rPr lang="pl-PL" sz="800" b="0" dirty="0" err="1">
                <a:solidFill>
                  <a:srgbClr val="000000"/>
                </a:solidFill>
                <a:latin typeface="Arial"/>
              </a:rPr>
              <a:t>wsp</a:t>
            </a:r>
            <a:r>
              <a:rPr lang="pl-PL" sz="800" b="0" dirty="0">
                <a:solidFill>
                  <a:srgbClr val="000000"/>
                </a:solidFill>
                <a:latin typeface="Arial"/>
              </a:rPr>
              <a:t>.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 </a:t>
            </a:r>
            <a:r>
              <a:rPr kumimoji="0" lang="en-GB" sz="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Future Med Chem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. 2011;3(13):1703-1718. 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  <a:p>
            <a:pPr marL="179388" marR="0" lvl="0" indent="-179388" algn="just" defTabSz="609585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>
                <a:srgbClr val="0000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Doty A</a:t>
            </a: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 i </a:t>
            </a:r>
            <a:r>
              <a:rPr kumimoji="0" lang="pl-PL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wsp</a:t>
            </a: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.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 AAPS </a:t>
            </a:r>
            <a:r>
              <a:rPr kumimoji="0" lang="en-GB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PharmSciTech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 2018;19(2):837–44.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099787-2D64-2A0F-436C-056C65B2626C}"/>
              </a:ext>
            </a:extLst>
          </p:cNvPr>
          <p:cNvSpPr txBox="1"/>
          <p:nvPr/>
        </p:nvSpPr>
        <p:spPr>
          <a:xfrm>
            <a:off x="7802330" y="4869294"/>
            <a:ext cx="1051337" cy="3323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252359"/>
              </a:buClr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30 s po wstrząśnięciu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BC41527-81EC-6065-6F0E-4E7B765915A2}"/>
              </a:ext>
            </a:extLst>
          </p:cNvPr>
          <p:cNvSpPr txBox="1"/>
          <p:nvPr/>
        </p:nvSpPr>
        <p:spPr>
          <a:xfrm>
            <a:off x="11002167" y="4859266"/>
            <a:ext cx="1051337" cy="3323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252359"/>
              </a:buClr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30 s po wstrząśnięciu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C2D4159-E56E-91FA-C347-2F200EAA6656}"/>
              </a:ext>
            </a:extLst>
          </p:cNvPr>
          <p:cNvSpPr txBox="1"/>
          <p:nvPr/>
        </p:nvSpPr>
        <p:spPr>
          <a:xfrm>
            <a:off x="10009210" y="4859266"/>
            <a:ext cx="1051337" cy="3323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252359"/>
              </a:buClr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 s po wstrząśnięciu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12EB641-839B-16DA-A5E8-2E53FC20187F}"/>
              </a:ext>
            </a:extLst>
          </p:cNvPr>
          <p:cNvSpPr txBox="1"/>
          <p:nvPr/>
        </p:nvSpPr>
        <p:spPr>
          <a:xfrm>
            <a:off x="8970705" y="4868608"/>
            <a:ext cx="1051338" cy="3323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252359"/>
              </a:buClr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Przed wstrząśnięciem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284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BE224F81-7DBA-482C-9121-13C66F37F4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4864"/>
          <a:stretch/>
        </p:blipFill>
        <p:spPr>
          <a:xfrm>
            <a:off x="661761" y="2377257"/>
            <a:ext cx="10868478" cy="3051939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0038" y="-16410"/>
            <a:ext cx="11591925" cy="997922"/>
          </a:xfrm>
        </p:spPr>
        <p:txBody>
          <a:bodyPr/>
          <a:lstStyle/>
          <a:p>
            <a:r>
              <a:rPr lang="pl-PL" dirty="0"/>
              <a:t>Inhalator </a:t>
            </a:r>
            <a:r>
              <a:rPr lang="en-GB" dirty="0"/>
              <a:t>AEROSPHERE</a:t>
            </a:r>
            <a:r>
              <a:rPr lang="pl-PL" sz="2800" baseline="30000" dirty="0"/>
              <a:t>®</a:t>
            </a:r>
            <a:r>
              <a:rPr lang="en-GB" dirty="0"/>
              <a:t> </a:t>
            </a:r>
            <a:r>
              <a:rPr lang="pl-PL" dirty="0"/>
              <a:t>- wysoka powtarzalność dawkowania</a:t>
            </a:r>
            <a:endParaRPr lang="en-GB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97438" y="6563056"/>
            <a:ext cx="6301202" cy="271869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indent="0" algn="just" defTabSz="609585"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  <a:buFont typeface="+mj-lt"/>
              <a:buNone/>
              <a:defRPr sz="800" b="1"/>
            </a:lvl1pPr>
            <a:lvl2pPr marL="719982" indent="-239994" defTabSz="609585">
              <a:lnSpc>
                <a:spcPct val="100000"/>
              </a:lnSpc>
              <a:spcBef>
                <a:spcPts val="0"/>
              </a:spcBef>
              <a:buFont typeface="Arial"/>
              <a:buChar char="–"/>
              <a:defRPr sz="900" baseline="0">
                <a:latin typeface="Arial" pitchFamily="34" charset="0"/>
                <a:cs typeface="Arial" pitchFamily="34" charset="0"/>
              </a:defRPr>
            </a:lvl2pPr>
            <a:lvl3pPr marL="1523962" indent="-304792" defTabSz="609585">
              <a:spcBef>
                <a:spcPct val="20000"/>
              </a:spcBef>
              <a:buFont typeface="Arial"/>
              <a:buChar char="•"/>
              <a:defRPr sz="1867" baseline="0">
                <a:latin typeface="Arial" pitchFamily="34" charset="0"/>
                <a:cs typeface="Arial" pitchFamily="34" charset="0"/>
              </a:defRPr>
            </a:lvl3pPr>
            <a:lvl4pPr marL="830379" indent="-239994" defTabSz="609585">
              <a:spcBef>
                <a:spcPct val="20000"/>
              </a:spcBef>
              <a:buFont typeface="Arial"/>
              <a:buChar char="–"/>
              <a:defRPr sz="1867">
                <a:latin typeface="Arial" pitchFamily="34" charset="0"/>
                <a:cs typeface="Arial" pitchFamily="34" charset="0"/>
              </a:defRPr>
            </a:lvl4pPr>
            <a:lvl5pPr marL="830379" indent="-304792" defTabSz="609585">
              <a:spcBef>
                <a:spcPct val="20000"/>
              </a:spcBef>
              <a:buFont typeface="Arial"/>
              <a:buChar char="»"/>
              <a:defRPr sz="1867">
                <a:latin typeface="Arial" pitchFamily="34" charset="0"/>
                <a:cs typeface="Arial" pitchFamily="34" charset="0"/>
              </a:defRPr>
            </a:lvl5pPr>
            <a:lvl6pPr marL="3352716" indent="-304792" defTabSz="609585">
              <a:spcBef>
                <a:spcPct val="20000"/>
              </a:spcBef>
              <a:buFont typeface="Arial"/>
              <a:buChar char="•"/>
              <a:defRPr sz="2667">
                <a:latin typeface="Arial" pitchFamily="34" charset="0"/>
                <a:cs typeface="Arial" pitchFamily="34" charset="0"/>
              </a:defRPr>
            </a:lvl6pPr>
            <a:lvl7pPr marL="3962301" indent="-304792" defTabSz="609585">
              <a:spcBef>
                <a:spcPct val="20000"/>
              </a:spcBef>
              <a:buFont typeface="Arial"/>
              <a:buChar char="•"/>
              <a:defRPr sz="2667"/>
            </a:lvl7pPr>
            <a:lvl8pPr marL="4571886" indent="-304792" defTabSz="609585">
              <a:spcBef>
                <a:spcPct val="20000"/>
              </a:spcBef>
              <a:buFont typeface="Arial"/>
              <a:buChar char="•"/>
              <a:defRPr sz="2667"/>
            </a:lvl8pPr>
            <a:lvl9pPr marL="5181470" indent="-304792" defTabSz="609585">
              <a:spcBef>
                <a:spcPct val="20000"/>
              </a:spcBef>
              <a:buFont typeface="Arial"/>
              <a:buChar char="•"/>
              <a:defRPr sz="2667"/>
            </a:lvl9pPr>
          </a:lstStyle>
          <a:p>
            <a:pPr lvl="0">
              <a:buClr>
                <a:srgbClr val="000000"/>
              </a:buClr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lang="pl-PL" b="0" dirty="0">
                <a:solidFill>
                  <a:srgbClr val="000000"/>
                </a:solidFill>
                <a:latin typeface="Arial"/>
              </a:rPr>
              <a:t>* W porównaniu do zwykłego wstrząśnięcia. ** W porównaniu do braku opóźnienia. *** W porównaniu do wartości deklarowanej.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lvl="0">
              <a:buClr>
                <a:srgbClr val="000000"/>
              </a:buClr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1. 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Doty A</a:t>
            </a: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 </a:t>
            </a:r>
            <a:r>
              <a:rPr kumimoji="0" lang="pl-PL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wsp</a:t>
            </a: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AAPS </a:t>
            </a:r>
            <a:r>
              <a:rPr kumimoji="0" lang="en-GB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PharmSciTech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2018;19(2):837–44. </a:t>
            </a:r>
            <a:r>
              <a:rPr lang="en-US" b="0" dirty="0"/>
              <a:t>2. Hatley RHM </a:t>
            </a:r>
            <a:r>
              <a:rPr lang="pl-PL" b="0" dirty="0"/>
              <a:t>i </a:t>
            </a:r>
            <a:r>
              <a:rPr lang="pl-PL" b="0" dirty="0" err="1"/>
              <a:t>wsp</a:t>
            </a:r>
            <a:r>
              <a:rPr lang="pl-PL" b="0" dirty="0"/>
              <a:t>.</a:t>
            </a:r>
            <a:r>
              <a:rPr lang="en-US" b="0" i="1" dirty="0"/>
              <a:t>J Aerosol Med </a:t>
            </a:r>
            <a:r>
              <a:rPr lang="en-US" b="0" i="1" dirty="0" err="1"/>
              <a:t>Pulm</a:t>
            </a:r>
            <a:r>
              <a:rPr lang="en-US" b="0" i="1" dirty="0"/>
              <a:t> Drug Deliv</a:t>
            </a:r>
            <a:r>
              <a:rPr lang="en-US" b="0" dirty="0"/>
              <a:t>. 2017;30:71-79</a:t>
            </a: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4969D7C-A2CD-4556-82CD-41AE6EDE607B}"/>
              </a:ext>
            </a:extLst>
          </p:cNvPr>
          <p:cNvGrpSpPr/>
          <p:nvPr/>
        </p:nvGrpSpPr>
        <p:grpSpPr>
          <a:xfrm>
            <a:off x="300038" y="1590595"/>
            <a:ext cx="3719562" cy="505351"/>
            <a:chOff x="638034" y="3494252"/>
            <a:chExt cx="3472053" cy="828743"/>
          </a:xfrm>
        </p:grpSpPr>
        <p:sp>
          <p:nvSpPr>
            <p:cNvPr id="8" name="Rectangle 7"/>
            <p:cNvSpPr/>
            <p:nvPr/>
          </p:nvSpPr>
          <p:spPr>
            <a:xfrm>
              <a:off x="638034" y="4248019"/>
              <a:ext cx="3472053" cy="7497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38034" y="3494252"/>
              <a:ext cx="3472053" cy="753771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kumimoji="0" lang="pl-PL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Dostarczanie leku nawet przy minimalnym wstrząsaniu</a:t>
              </a:r>
              <a:endParaRPr lang="en-GB" sz="14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2DE73BD-D18E-4F57-BB2A-E5A9B79AFAD0}"/>
              </a:ext>
            </a:extLst>
          </p:cNvPr>
          <p:cNvGrpSpPr/>
          <p:nvPr/>
        </p:nvGrpSpPr>
        <p:grpSpPr>
          <a:xfrm>
            <a:off x="4236219" y="1590592"/>
            <a:ext cx="3719563" cy="505353"/>
            <a:chOff x="4448082" y="3489926"/>
            <a:chExt cx="3472054" cy="830170"/>
          </a:xfrm>
        </p:grpSpPr>
        <p:sp>
          <p:nvSpPr>
            <p:cNvPr id="12" name="Rectangle 11"/>
            <p:cNvSpPr/>
            <p:nvPr/>
          </p:nvSpPr>
          <p:spPr>
            <a:xfrm>
              <a:off x="4448083" y="3489926"/>
              <a:ext cx="3472053" cy="755065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Dostarczanie leku nawet z opóźnieniem od wstrząśnięcia do inhalacji</a:t>
              </a:r>
              <a:endPara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448082" y="4244991"/>
              <a:ext cx="3472053" cy="7510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1A1B17D-796F-425B-A28B-43440DA0A0D6}"/>
              </a:ext>
            </a:extLst>
          </p:cNvPr>
          <p:cNvGrpSpPr/>
          <p:nvPr/>
        </p:nvGrpSpPr>
        <p:grpSpPr>
          <a:xfrm>
            <a:off x="8172401" y="1590593"/>
            <a:ext cx="3719562" cy="505352"/>
            <a:chOff x="8258132" y="3489923"/>
            <a:chExt cx="3472053" cy="830168"/>
          </a:xfrm>
        </p:grpSpPr>
        <p:sp>
          <p:nvSpPr>
            <p:cNvPr id="14" name="Rectangle 13"/>
            <p:cNvSpPr/>
            <p:nvPr/>
          </p:nvSpPr>
          <p:spPr>
            <a:xfrm>
              <a:off x="8258132" y="3489923"/>
              <a:ext cx="3472053" cy="755063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Dostarczanie leku od pierwszej do ostatniej dawki</a:t>
              </a:r>
              <a:endPara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258132" y="4244986"/>
              <a:ext cx="3472053" cy="75105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FBDF6D80-0031-DFE0-84F4-F7F0538E1ABB}"/>
              </a:ext>
            </a:extLst>
          </p:cNvPr>
          <p:cNvSpPr txBox="1"/>
          <p:nvPr/>
        </p:nvSpPr>
        <p:spPr>
          <a:xfrm>
            <a:off x="3155132" y="4904771"/>
            <a:ext cx="1128063" cy="570228"/>
          </a:xfrm>
          <a:prstGeom prst="rect">
            <a:avLst/>
          </a:prstGeom>
          <a:solidFill>
            <a:schemeClr val="bg1"/>
          </a:solidFill>
          <a:ln w="19050" cap="sq">
            <a:noFill/>
            <a:miter lim="800000"/>
          </a:ln>
        </p:spPr>
        <p:txBody>
          <a:bodyPr wrap="square" lIns="108000" tIns="108000" rIns="108000" bIns="108000" rtlCol="0">
            <a:noAutofit/>
          </a:bodyPr>
          <a:lstStyle/>
          <a:p>
            <a:pPr algn="ctr"/>
            <a:r>
              <a:rPr lang="pl-PL" sz="1200" dirty="0"/>
              <a:t>Zwykłe wstrząśnięcie</a:t>
            </a:r>
            <a:endParaRPr lang="en-GB" sz="1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ACC5FA-F9BB-3FA8-93EE-7D48D5099A71}"/>
              </a:ext>
            </a:extLst>
          </p:cNvPr>
          <p:cNvSpPr txBox="1"/>
          <p:nvPr/>
        </p:nvSpPr>
        <p:spPr>
          <a:xfrm>
            <a:off x="1022486" y="4904771"/>
            <a:ext cx="1208971" cy="570228"/>
          </a:xfrm>
          <a:prstGeom prst="rect">
            <a:avLst/>
          </a:prstGeom>
          <a:solidFill>
            <a:schemeClr val="bg1"/>
          </a:solidFill>
          <a:ln w="19050" cap="sq">
            <a:noFill/>
            <a:miter lim="800000"/>
          </a:ln>
        </p:spPr>
        <p:txBody>
          <a:bodyPr wrap="square" lIns="108000" tIns="108000" rIns="108000" bIns="108000" rtlCol="0">
            <a:noAutofit/>
          </a:bodyPr>
          <a:lstStyle/>
          <a:p>
            <a:pPr algn="ctr"/>
            <a:r>
              <a:rPr lang="pl-PL" sz="1200" dirty="0"/>
              <a:t>Pojedyncze odwrócenie</a:t>
            </a:r>
            <a:endParaRPr lang="en-GB" sz="1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EDC67E-F6D5-80D0-396A-ACE45B1E9496}"/>
              </a:ext>
            </a:extLst>
          </p:cNvPr>
          <p:cNvSpPr txBox="1"/>
          <p:nvPr/>
        </p:nvSpPr>
        <p:spPr>
          <a:xfrm>
            <a:off x="2015492" y="4901365"/>
            <a:ext cx="1208971" cy="570228"/>
          </a:xfrm>
          <a:prstGeom prst="rect">
            <a:avLst/>
          </a:prstGeom>
          <a:solidFill>
            <a:schemeClr val="bg1"/>
          </a:solidFill>
          <a:ln w="19050" cap="sq">
            <a:noFill/>
            <a:miter lim="800000"/>
          </a:ln>
        </p:spPr>
        <p:txBody>
          <a:bodyPr wrap="square" lIns="108000" tIns="108000" rIns="108000" bIns="108000" rtlCol="0">
            <a:noAutofit/>
          </a:bodyPr>
          <a:lstStyle/>
          <a:p>
            <a:pPr algn="ctr"/>
            <a:r>
              <a:rPr lang="pl-PL" sz="1200" dirty="0"/>
              <a:t>Łagodne wstrząśnięcie</a:t>
            </a:r>
            <a:endParaRPr lang="en-GB" sz="12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68C5A2E-0788-6D0D-1E05-9487103BEC83}"/>
              </a:ext>
            </a:extLst>
          </p:cNvPr>
          <p:cNvSpPr txBox="1"/>
          <p:nvPr/>
        </p:nvSpPr>
        <p:spPr>
          <a:xfrm>
            <a:off x="8556860" y="4920631"/>
            <a:ext cx="2780700" cy="508565"/>
          </a:xfrm>
          <a:prstGeom prst="rect">
            <a:avLst/>
          </a:prstGeom>
          <a:solidFill>
            <a:schemeClr val="bg1"/>
          </a:solidFill>
          <a:ln w="19050" cap="sq">
            <a:noFill/>
            <a:miter lim="800000"/>
          </a:ln>
        </p:spPr>
        <p:txBody>
          <a:bodyPr wrap="square" lIns="108000" tIns="108000" rIns="108000" bIns="108000" rtlCol="0">
            <a:noAutofit/>
          </a:bodyPr>
          <a:lstStyle/>
          <a:p>
            <a:pPr algn="ctr"/>
            <a:r>
              <a:rPr lang="pl-PL" sz="1200" dirty="0"/>
              <a:t>Początek          Środek          Koniec</a:t>
            </a:r>
          </a:p>
          <a:p>
            <a:pPr algn="ctr"/>
            <a:r>
              <a:rPr lang="pl-PL" sz="1200" dirty="0"/>
              <a:t>Stopień zużycia kanistra</a:t>
            </a:r>
            <a:endParaRPr lang="en-GB" sz="12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B23D43B-270D-9510-8BFE-91780AE55939}"/>
              </a:ext>
            </a:extLst>
          </p:cNvPr>
          <p:cNvSpPr txBox="1"/>
          <p:nvPr/>
        </p:nvSpPr>
        <p:spPr>
          <a:xfrm>
            <a:off x="1143854" y="2316183"/>
            <a:ext cx="2875746" cy="478790"/>
          </a:xfrm>
          <a:prstGeom prst="rect">
            <a:avLst/>
          </a:prstGeom>
          <a:solidFill>
            <a:schemeClr val="bg1"/>
          </a:solidFill>
          <a:ln w="19050" cap="sq">
            <a:noFill/>
            <a:miter lim="800000"/>
          </a:ln>
        </p:spPr>
        <p:txBody>
          <a:bodyPr wrap="square" lIns="108000" tIns="108000" rIns="108000" bIns="108000" rtlCol="0">
            <a:noAutofit/>
          </a:bodyPr>
          <a:lstStyle/>
          <a:p>
            <a:pPr algn="ctr"/>
            <a:r>
              <a:rPr lang="pl-PL" sz="1200" dirty="0"/>
              <a:t>% średniej dawki dostarczonej*</a:t>
            </a:r>
            <a:endParaRPr lang="en-GB" sz="12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B8FE8D5-2136-7B7E-E69E-035F616C153F}"/>
              </a:ext>
            </a:extLst>
          </p:cNvPr>
          <p:cNvSpPr txBox="1"/>
          <p:nvPr/>
        </p:nvSpPr>
        <p:spPr>
          <a:xfrm>
            <a:off x="4790224" y="2316183"/>
            <a:ext cx="2875746" cy="478790"/>
          </a:xfrm>
          <a:prstGeom prst="rect">
            <a:avLst/>
          </a:prstGeom>
          <a:solidFill>
            <a:schemeClr val="bg1"/>
          </a:solidFill>
          <a:ln w="19050" cap="sq">
            <a:noFill/>
            <a:miter lim="800000"/>
          </a:ln>
        </p:spPr>
        <p:txBody>
          <a:bodyPr wrap="square" lIns="108000" tIns="108000" rIns="108000" bIns="108000" rtlCol="0">
            <a:noAutofit/>
          </a:bodyPr>
          <a:lstStyle/>
          <a:p>
            <a:pPr algn="ctr"/>
            <a:r>
              <a:rPr lang="pl-PL" sz="1200" dirty="0"/>
              <a:t>% średniej dawki dostarczonej**</a:t>
            </a:r>
            <a:endParaRPr lang="en-GB" sz="12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24786AE-DF64-D098-26FC-8C6146920D53}"/>
              </a:ext>
            </a:extLst>
          </p:cNvPr>
          <p:cNvSpPr txBox="1"/>
          <p:nvPr/>
        </p:nvSpPr>
        <p:spPr>
          <a:xfrm>
            <a:off x="8556860" y="2316183"/>
            <a:ext cx="2875746" cy="478790"/>
          </a:xfrm>
          <a:prstGeom prst="rect">
            <a:avLst/>
          </a:prstGeom>
          <a:solidFill>
            <a:schemeClr val="bg1"/>
          </a:solidFill>
          <a:ln w="19050" cap="sq">
            <a:noFill/>
            <a:miter lim="800000"/>
          </a:ln>
        </p:spPr>
        <p:txBody>
          <a:bodyPr wrap="square" lIns="108000" tIns="108000" rIns="108000" bIns="108000" rtlCol="0">
            <a:noAutofit/>
          </a:bodyPr>
          <a:lstStyle/>
          <a:p>
            <a:pPr algn="ctr"/>
            <a:r>
              <a:rPr lang="pl-PL" sz="1200" dirty="0"/>
              <a:t>% średniej dawki dostarczonej***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731555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Rectangle: Rounded Corners 407">
            <a:extLst>
              <a:ext uri="{FF2B5EF4-FFF2-40B4-BE49-F238E27FC236}">
                <a16:creationId xmlns:a16="http://schemas.microsoft.com/office/drawing/2014/main" id="{CDD9B7EC-53BF-85DF-837A-627C3AA0D552}"/>
              </a:ext>
            </a:extLst>
          </p:cNvPr>
          <p:cNvSpPr/>
          <p:nvPr/>
        </p:nvSpPr>
        <p:spPr>
          <a:xfrm>
            <a:off x="298553" y="2543456"/>
            <a:ext cx="4623000" cy="2288270"/>
          </a:xfrm>
          <a:prstGeom prst="roundRect">
            <a:avLst>
              <a:gd name="adj" fmla="val 748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0038" y="340014"/>
            <a:ext cx="11591925" cy="646331"/>
          </a:xfrm>
        </p:spPr>
        <p:txBody>
          <a:bodyPr/>
          <a:lstStyle/>
          <a:p>
            <a:r>
              <a:rPr lang="pl-PL" dirty="0"/>
              <a:t>Wysoka powtarzalność dawkowania</a:t>
            </a:r>
            <a:endParaRPr lang="en-GB" dirty="0"/>
          </a:p>
        </p:txBody>
      </p:sp>
      <p:sp>
        <p:nvSpPr>
          <p:cNvPr id="143" name="TextBox 142"/>
          <p:cNvSpPr txBox="1"/>
          <p:nvPr/>
        </p:nvSpPr>
        <p:spPr>
          <a:xfrm>
            <a:off x="493329" y="2741466"/>
            <a:ext cx="4348677" cy="188769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pl-PL" sz="1600" b="1" dirty="0">
                <a:latin typeface="+mj-lt"/>
              </a:rPr>
              <a:t>Podczas</a:t>
            </a:r>
            <a:r>
              <a:rPr lang="pl-PL" sz="1600" dirty="0">
                <a:latin typeface="+mj-lt"/>
              </a:rPr>
              <a:t> 30-dniowego </a:t>
            </a:r>
            <a:r>
              <a:rPr lang="pl-PL" sz="1600" b="1" dirty="0">
                <a:latin typeface="+mj-lt"/>
              </a:rPr>
              <a:t>użytkowania</a:t>
            </a:r>
            <a:r>
              <a:rPr lang="en-GB" sz="1600" dirty="0">
                <a:latin typeface="+mj-lt"/>
              </a:rPr>
              <a:t>,</a:t>
            </a:r>
            <a:r>
              <a:rPr lang="pl-PL" sz="1600" dirty="0">
                <a:latin typeface="+mj-lt"/>
              </a:rPr>
              <a:t> inhalator</a:t>
            </a:r>
            <a:r>
              <a:rPr lang="en-GB" sz="1600" dirty="0">
                <a:latin typeface="+mj-lt"/>
              </a:rPr>
              <a:t> AEROSPHERE</a:t>
            </a:r>
            <a:r>
              <a:rPr lang="pl-PL" sz="1600" baseline="30000" dirty="0"/>
              <a:t>®</a:t>
            </a:r>
            <a:r>
              <a:rPr lang="en-GB" sz="1600" dirty="0">
                <a:latin typeface="+mj-lt"/>
              </a:rPr>
              <a:t> </a:t>
            </a:r>
            <a:r>
              <a:rPr lang="pl-PL" sz="1600" dirty="0">
                <a:latin typeface="+mj-lt"/>
              </a:rPr>
              <a:t>pozwala na </a:t>
            </a:r>
            <a:r>
              <a:rPr lang="pl-PL" sz="1600" b="1" dirty="0">
                <a:latin typeface="+mj-lt"/>
              </a:rPr>
              <a:t>wyższą konsystencję dawkowania</a:t>
            </a:r>
            <a:r>
              <a:rPr lang="pl-PL" sz="1600" dirty="0">
                <a:latin typeface="+mj-lt"/>
              </a:rPr>
              <a:t> niż </a:t>
            </a:r>
            <a:r>
              <a:rPr lang="pl-PL" sz="1600" dirty="0" err="1">
                <a:latin typeface="+mj-lt"/>
              </a:rPr>
              <a:t>pMDI</a:t>
            </a:r>
            <a:r>
              <a:rPr lang="pl-PL" sz="1600" dirty="0">
                <a:latin typeface="+mj-lt"/>
              </a:rPr>
              <a:t> wyłącznie z kryształami leku</a:t>
            </a:r>
            <a:r>
              <a:rPr lang="en-GB" sz="1600" baseline="30000" dirty="0">
                <a:latin typeface="+mj-lt"/>
              </a:rPr>
              <a:t>1</a:t>
            </a:r>
            <a:endParaRPr lang="pl-PL" sz="1600" baseline="30000" dirty="0">
              <a:latin typeface="+mj-lt"/>
            </a:endParaRPr>
          </a:p>
          <a:p>
            <a:endParaRPr lang="pl-PL" sz="1600" baseline="30000" dirty="0">
              <a:latin typeface="+mj-lt"/>
            </a:endParaRPr>
          </a:p>
          <a:p>
            <a:r>
              <a:rPr lang="pl-PL" sz="1600" b="1" dirty="0">
                <a:latin typeface="+mj-lt"/>
              </a:rPr>
              <a:t>Porównywalne, stabilne wartości uzyskano w badaniu kombinacji trójskładnikowej </a:t>
            </a:r>
            <a:r>
              <a:rPr lang="pl-PL" sz="1600" dirty="0" err="1">
                <a:latin typeface="+mj-lt"/>
              </a:rPr>
              <a:t>glikopironium</a:t>
            </a:r>
            <a:r>
              <a:rPr lang="pl-PL" sz="1600" dirty="0">
                <a:latin typeface="+mj-lt"/>
              </a:rPr>
              <a:t>/</a:t>
            </a:r>
            <a:r>
              <a:rPr lang="pl-PL" sz="1600" dirty="0" err="1">
                <a:latin typeface="+mj-lt"/>
              </a:rPr>
              <a:t>formoterol</a:t>
            </a:r>
            <a:r>
              <a:rPr lang="pl-PL" sz="1600" dirty="0">
                <a:latin typeface="+mj-lt"/>
              </a:rPr>
              <a:t>/mometazon</a:t>
            </a:r>
            <a:r>
              <a:rPr lang="pl-PL" sz="1600" baseline="30000" dirty="0">
                <a:latin typeface="+mj-lt"/>
              </a:rPr>
              <a:t>2</a:t>
            </a:r>
            <a:endParaRPr lang="en-GB" sz="1600" baseline="30000" dirty="0">
              <a:latin typeface="+mj-lt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251B8B8-E512-4953-AC73-B3DFD98A7664}"/>
              </a:ext>
            </a:extLst>
          </p:cNvPr>
          <p:cNvSpPr txBox="1">
            <a:spLocks/>
          </p:cNvSpPr>
          <p:nvPr/>
        </p:nvSpPr>
        <p:spPr>
          <a:xfrm>
            <a:off x="571502" y="6480879"/>
            <a:ext cx="8034616" cy="302647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algn="just" defTabSz="609585"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  <a:defRPr sz="800" b="1"/>
            </a:lvl1pPr>
            <a:lvl2pPr marL="719982" indent="-239994" defTabSz="609585">
              <a:lnSpc>
                <a:spcPct val="100000"/>
              </a:lnSpc>
              <a:spcBef>
                <a:spcPts val="0"/>
              </a:spcBef>
              <a:buFont typeface="Arial"/>
              <a:buChar char="–"/>
              <a:defRPr sz="900" baseline="0">
                <a:latin typeface="Arial" pitchFamily="34" charset="0"/>
                <a:cs typeface="Arial" pitchFamily="34" charset="0"/>
              </a:defRPr>
            </a:lvl2pPr>
            <a:lvl3pPr marL="1523962" indent="-304792" defTabSz="609585">
              <a:spcBef>
                <a:spcPct val="20000"/>
              </a:spcBef>
              <a:buFont typeface="Arial"/>
              <a:buChar char="•"/>
              <a:defRPr sz="1867" baseline="0">
                <a:latin typeface="Arial" pitchFamily="34" charset="0"/>
                <a:cs typeface="Arial" pitchFamily="34" charset="0"/>
              </a:defRPr>
            </a:lvl3pPr>
            <a:lvl4pPr marL="830379" indent="-239994" defTabSz="609585">
              <a:spcBef>
                <a:spcPct val="20000"/>
              </a:spcBef>
              <a:buFont typeface="Arial"/>
              <a:buChar char="–"/>
              <a:defRPr sz="1867">
                <a:latin typeface="Arial" pitchFamily="34" charset="0"/>
                <a:cs typeface="Arial" pitchFamily="34" charset="0"/>
              </a:defRPr>
            </a:lvl4pPr>
            <a:lvl5pPr marL="830379" indent="-304792" defTabSz="609585">
              <a:spcBef>
                <a:spcPct val="20000"/>
              </a:spcBef>
              <a:buFont typeface="Arial"/>
              <a:buChar char="»"/>
              <a:defRPr sz="1867">
                <a:latin typeface="Arial" pitchFamily="34" charset="0"/>
                <a:cs typeface="Arial" pitchFamily="34" charset="0"/>
              </a:defRPr>
            </a:lvl5pPr>
            <a:lvl6pPr marL="3352716" indent="-304792" defTabSz="609585">
              <a:spcBef>
                <a:spcPct val="20000"/>
              </a:spcBef>
              <a:buFont typeface="Arial"/>
              <a:buChar char="•"/>
              <a:defRPr sz="2667">
                <a:latin typeface="Arial" pitchFamily="34" charset="0"/>
                <a:cs typeface="Arial" pitchFamily="34" charset="0"/>
              </a:defRPr>
            </a:lvl6pPr>
            <a:lvl7pPr marL="3962301" indent="-304792" defTabSz="609585">
              <a:spcBef>
                <a:spcPct val="20000"/>
              </a:spcBef>
              <a:buFont typeface="Arial"/>
              <a:buChar char="•"/>
              <a:defRPr sz="2667"/>
            </a:lvl7pPr>
            <a:lvl8pPr marL="4571886" indent="-304792" defTabSz="609585">
              <a:spcBef>
                <a:spcPct val="20000"/>
              </a:spcBef>
              <a:buFont typeface="Arial"/>
              <a:buChar char="•"/>
              <a:defRPr sz="2667"/>
            </a:lvl8pPr>
            <a:lvl9pPr marL="5181470" indent="-304792" defTabSz="609585">
              <a:spcBef>
                <a:spcPct val="20000"/>
              </a:spcBef>
              <a:buFont typeface="Arial"/>
              <a:buChar char="•"/>
              <a:defRPr sz="2667"/>
            </a:lvl9pPr>
          </a:lstStyle>
          <a:p>
            <a:r>
              <a:rPr lang="en-GB" sz="900" b="0" dirty="0" err="1"/>
              <a:t>pMDI</a:t>
            </a:r>
            <a:r>
              <a:rPr lang="en-GB" sz="900" b="0" dirty="0"/>
              <a:t> = </a:t>
            </a:r>
            <a:r>
              <a:rPr lang="pl-PL" sz="900" b="0" dirty="0"/>
              <a:t>inhalator ciśnieniowy z dozownikiem.</a:t>
            </a:r>
            <a:endParaRPr lang="en-GB" sz="900" b="0" dirty="0"/>
          </a:p>
          <a:p>
            <a:r>
              <a:rPr lang="en-GB" sz="900" b="0" dirty="0"/>
              <a:t>1. Doty </a:t>
            </a:r>
            <a:r>
              <a:rPr lang="pl-PL" sz="900" b="0" dirty="0"/>
              <a:t>i </a:t>
            </a:r>
            <a:r>
              <a:rPr lang="pl-PL" sz="900" b="0" dirty="0" err="1"/>
              <a:t>wsp</a:t>
            </a:r>
            <a:r>
              <a:rPr lang="pl-PL" sz="900" b="0" dirty="0"/>
              <a:t>. </a:t>
            </a:r>
            <a:r>
              <a:rPr lang="en-US" sz="900" b="0" i="1" dirty="0"/>
              <a:t>AAPS </a:t>
            </a:r>
            <a:r>
              <a:rPr lang="en-US" sz="900" b="0" i="1" dirty="0" err="1"/>
              <a:t>PharmSciTech</a:t>
            </a:r>
            <a:r>
              <a:rPr lang="en-US" sz="900" b="0" dirty="0"/>
              <a:t>. 2018;19:837-844; 2. </a:t>
            </a:r>
            <a:r>
              <a:rPr lang="en-US" sz="900" b="0" dirty="0" err="1"/>
              <a:t>Vehring</a:t>
            </a:r>
            <a:r>
              <a:rPr lang="en-US" sz="900" b="0" dirty="0"/>
              <a:t> R </a:t>
            </a:r>
            <a:r>
              <a:rPr lang="pl-PL" sz="900" b="0" dirty="0"/>
              <a:t>i </a:t>
            </a:r>
            <a:r>
              <a:rPr lang="pl-PL" sz="900" b="0" dirty="0" err="1"/>
              <a:t>wsp</a:t>
            </a:r>
            <a:r>
              <a:rPr lang="pl-PL" sz="900" b="0" dirty="0"/>
              <a:t>. </a:t>
            </a:r>
            <a:r>
              <a:rPr lang="en-US" sz="900" b="0" i="1" dirty="0"/>
              <a:t>Langmuir</a:t>
            </a:r>
            <a:r>
              <a:rPr lang="en-US" sz="900" b="0" dirty="0"/>
              <a:t>. 2012;28:15015-15023. </a:t>
            </a:r>
            <a:endParaRPr lang="en-GB" sz="900" b="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9D3565C-833A-BE7C-034E-22699D93AB0B}"/>
              </a:ext>
            </a:extLst>
          </p:cNvPr>
          <p:cNvGrpSpPr/>
          <p:nvPr/>
        </p:nvGrpSpPr>
        <p:grpSpPr>
          <a:xfrm>
            <a:off x="8399716" y="1935220"/>
            <a:ext cx="3377024" cy="3596780"/>
            <a:chOff x="7218572" y="2584032"/>
            <a:chExt cx="2318658" cy="2480073"/>
          </a:xfrm>
        </p:grpSpPr>
        <p:sp>
          <p:nvSpPr>
            <p:cNvPr id="281" name="TextBox 280">
              <a:extLst>
                <a:ext uri="{FF2B5EF4-FFF2-40B4-BE49-F238E27FC236}">
                  <a16:creationId xmlns:a16="http://schemas.microsoft.com/office/drawing/2014/main" id="{41CD79EF-BF06-90B9-3C66-3817DAEF44C6}"/>
                </a:ext>
              </a:extLst>
            </p:cNvPr>
            <p:cNvSpPr txBox="1"/>
            <p:nvPr/>
          </p:nvSpPr>
          <p:spPr>
            <a:xfrm>
              <a:off x="7746826" y="2584033"/>
              <a:ext cx="959946" cy="169776"/>
            </a:xfrm>
            <a:prstGeom prst="rect">
              <a:avLst/>
            </a:prstGeom>
            <a:noFill/>
          </p:spPr>
          <p:txBody>
            <a:bodyPr wrap="square" lIns="36000" rIns="36000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AEROSPHERE</a:t>
              </a:r>
              <a:r>
                <a:rPr lang="pl-PL" sz="1000" baseline="30000" dirty="0"/>
                <a:t>®</a:t>
              </a:r>
              <a:endPara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282" name="TextBox 281">
              <a:extLst>
                <a:ext uri="{FF2B5EF4-FFF2-40B4-BE49-F238E27FC236}">
                  <a16:creationId xmlns:a16="http://schemas.microsoft.com/office/drawing/2014/main" id="{0DF06D85-8828-55EE-3150-3C6A6F47F9E1}"/>
                </a:ext>
              </a:extLst>
            </p:cNvPr>
            <p:cNvSpPr txBox="1"/>
            <p:nvPr/>
          </p:nvSpPr>
          <p:spPr>
            <a:xfrm>
              <a:off x="8654978" y="2584032"/>
              <a:ext cx="882252" cy="272991"/>
            </a:xfrm>
            <a:prstGeom prst="rect">
              <a:avLst/>
            </a:prstGeom>
            <a:noFill/>
          </p:spPr>
          <p:txBody>
            <a:bodyPr wrap="square" lIns="36000" rIns="36000" rtlCol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pMDI</a:t>
              </a:r>
              <a:r>
                <a:rPr kumimoji="0" lang="pl-P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 </a:t>
              </a:r>
              <a:r>
                <a:rPr kumimoji="0" lang="pl-P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zsamymi</a:t>
              </a:r>
              <a:r>
                <a:rPr kumimoji="0" lang="pl-P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 kryształami leku</a:t>
              </a:r>
              <a:endPara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283" name="Line 107">
              <a:extLst>
                <a:ext uri="{FF2B5EF4-FFF2-40B4-BE49-F238E27FC236}">
                  <a16:creationId xmlns:a16="http://schemas.microsoft.com/office/drawing/2014/main" id="{7E8ECA28-A6DC-3A23-56A8-199FE1355C4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654977" y="2925445"/>
              <a:ext cx="0" cy="1917533"/>
            </a:xfrm>
            <a:prstGeom prst="line">
              <a:avLst/>
            </a:prstGeom>
            <a:noFill/>
            <a:ln w="12700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284" name="Line 207">
              <a:extLst>
                <a:ext uri="{FF2B5EF4-FFF2-40B4-BE49-F238E27FC236}">
                  <a16:creationId xmlns:a16="http://schemas.microsoft.com/office/drawing/2014/main" id="{63FD890A-0F46-C043-38FC-21AE85698A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23346" y="4650866"/>
              <a:ext cx="0" cy="80796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285" name="Line 208">
              <a:extLst>
                <a:ext uri="{FF2B5EF4-FFF2-40B4-BE49-F238E27FC236}">
                  <a16:creationId xmlns:a16="http://schemas.microsoft.com/office/drawing/2014/main" id="{3F650172-8F5D-C125-D86D-65ADCAFCFB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56426" y="4650866"/>
              <a:ext cx="0" cy="80796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286" name="Line 209">
              <a:extLst>
                <a:ext uri="{FF2B5EF4-FFF2-40B4-BE49-F238E27FC236}">
                  <a16:creationId xmlns:a16="http://schemas.microsoft.com/office/drawing/2014/main" id="{E4FCDEE1-A18B-5B12-B916-BED383E1FB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26593" y="4650866"/>
              <a:ext cx="0" cy="80796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287" name="Line 210">
              <a:extLst>
                <a:ext uri="{FF2B5EF4-FFF2-40B4-BE49-F238E27FC236}">
                  <a16:creationId xmlns:a16="http://schemas.microsoft.com/office/drawing/2014/main" id="{902487CC-36A8-85D4-274E-03501E2706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91992" y="4650866"/>
              <a:ext cx="0" cy="80796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288" name="Line 211">
              <a:extLst>
                <a:ext uri="{FF2B5EF4-FFF2-40B4-BE49-F238E27FC236}">
                  <a16:creationId xmlns:a16="http://schemas.microsoft.com/office/drawing/2014/main" id="{E0491EB8-4C46-A937-F692-DD6F402BD9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096966" y="4650866"/>
              <a:ext cx="0" cy="80796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289" name="Line 212">
              <a:extLst>
                <a:ext uri="{FF2B5EF4-FFF2-40B4-BE49-F238E27FC236}">
                  <a16:creationId xmlns:a16="http://schemas.microsoft.com/office/drawing/2014/main" id="{FC483C62-9DDC-D138-07DD-16F07A24DB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67338" y="4650866"/>
              <a:ext cx="0" cy="80796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290" name="Rectangle 289">
              <a:extLst>
                <a:ext uri="{FF2B5EF4-FFF2-40B4-BE49-F238E27FC236}">
                  <a16:creationId xmlns:a16="http://schemas.microsoft.com/office/drawing/2014/main" id="{BC57558B-E453-A60A-3352-E3324256C76D}"/>
                </a:ext>
              </a:extLst>
            </p:cNvPr>
            <p:cNvSpPr/>
            <p:nvPr/>
          </p:nvSpPr>
          <p:spPr>
            <a:xfrm>
              <a:off x="7500016" y="2855215"/>
              <a:ext cx="183056" cy="139237"/>
            </a:xfrm>
            <a:prstGeom prst="rect">
              <a:avLst/>
            </a:prstGeom>
            <a:noFill/>
          </p:spPr>
          <p:txBody>
            <a:bodyPr wrap="none" lIns="0" tIns="0" rIns="0" bIns="0" anchor="ctr">
              <a:spAutoFit/>
            </a:bodyPr>
            <a:lstStyle/>
            <a:p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o-RO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160</a:t>
              </a:r>
              <a:endPara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291" name="Rectangle 290">
              <a:extLst>
                <a:ext uri="{FF2B5EF4-FFF2-40B4-BE49-F238E27FC236}">
                  <a16:creationId xmlns:a16="http://schemas.microsoft.com/office/drawing/2014/main" id="{7917FD30-9772-D4A2-D2E5-950D85CC6ED3}"/>
                </a:ext>
              </a:extLst>
            </p:cNvPr>
            <p:cNvSpPr/>
            <p:nvPr/>
          </p:nvSpPr>
          <p:spPr>
            <a:xfrm>
              <a:off x="7500016" y="3070969"/>
              <a:ext cx="183056" cy="139237"/>
            </a:xfrm>
            <a:prstGeom prst="rect">
              <a:avLst/>
            </a:prstGeom>
            <a:noFill/>
          </p:spPr>
          <p:txBody>
            <a:bodyPr wrap="none" lIns="0" tIns="0" rIns="0" bIns="0" anchor="ctr">
              <a:spAutoFit/>
            </a:bodyPr>
            <a:lstStyle/>
            <a:p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o-RO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140</a:t>
              </a:r>
              <a:endPara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292" name="Rectangle 291">
              <a:extLst>
                <a:ext uri="{FF2B5EF4-FFF2-40B4-BE49-F238E27FC236}">
                  <a16:creationId xmlns:a16="http://schemas.microsoft.com/office/drawing/2014/main" id="{125341DC-14EC-A6C2-E4B8-FEC288071BB8}"/>
                </a:ext>
              </a:extLst>
            </p:cNvPr>
            <p:cNvSpPr/>
            <p:nvPr/>
          </p:nvSpPr>
          <p:spPr>
            <a:xfrm>
              <a:off x="7500016" y="3286723"/>
              <a:ext cx="183056" cy="139237"/>
            </a:xfrm>
            <a:prstGeom prst="rect">
              <a:avLst/>
            </a:prstGeom>
            <a:noFill/>
          </p:spPr>
          <p:txBody>
            <a:bodyPr wrap="none" lIns="0" tIns="0" rIns="0" bIns="0" anchor="ctr">
              <a:spAutoFit/>
            </a:bodyPr>
            <a:lstStyle/>
            <a:p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o-RO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120</a:t>
              </a:r>
              <a:endPara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293" name="Rectangle 292">
              <a:extLst>
                <a:ext uri="{FF2B5EF4-FFF2-40B4-BE49-F238E27FC236}">
                  <a16:creationId xmlns:a16="http://schemas.microsoft.com/office/drawing/2014/main" id="{8E65B657-66E3-E5A0-422A-36A49116CC1C}"/>
                </a:ext>
              </a:extLst>
            </p:cNvPr>
            <p:cNvSpPr/>
            <p:nvPr/>
          </p:nvSpPr>
          <p:spPr>
            <a:xfrm>
              <a:off x="7500016" y="3502477"/>
              <a:ext cx="183056" cy="139237"/>
            </a:xfrm>
            <a:prstGeom prst="rect">
              <a:avLst/>
            </a:prstGeom>
            <a:noFill/>
          </p:spPr>
          <p:txBody>
            <a:bodyPr wrap="none" lIns="0" tIns="0" rIns="0" bIns="0" anchor="ctr">
              <a:spAutoFit/>
            </a:bodyPr>
            <a:lstStyle/>
            <a:p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o-RO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100</a:t>
              </a:r>
              <a:endPara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294" name="Rectangle 293">
              <a:extLst>
                <a:ext uri="{FF2B5EF4-FFF2-40B4-BE49-F238E27FC236}">
                  <a16:creationId xmlns:a16="http://schemas.microsoft.com/office/drawing/2014/main" id="{6055A2F3-0482-5196-CF43-FCB9BF41CE27}"/>
                </a:ext>
              </a:extLst>
            </p:cNvPr>
            <p:cNvSpPr/>
            <p:nvPr/>
          </p:nvSpPr>
          <p:spPr>
            <a:xfrm>
              <a:off x="7561036" y="3718231"/>
              <a:ext cx="122037" cy="139237"/>
            </a:xfrm>
            <a:prstGeom prst="rect">
              <a:avLst/>
            </a:prstGeom>
            <a:noFill/>
          </p:spPr>
          <p:txBody>
            <a:bodyPr wrap="none" lIns="0" tIns="0" rIns="0" bIns="0" anchor="ctr">
              <a:spAutoFit/>
            </a:bodyPr>
            <a:lstStyle/>
            <a:p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o-RO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80</a:t>
              </a:r>
              <a:endPara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295" name="Rectangle 294">
              <a:extLst>
                <a:ext uri="{FF2B5EF4-FFF2-40B4-BE49-F238E27FC236}">
                  <a16:creationId xmlns:a16="http://schemas.microsoft.com/office/drawing/2014/main" id="{3538D77E-8867-88A5-9B77-C0DF4C4E63F3}"/>
                </a:ext>
              </a:extLst>
            </p:cNvPr>
            <p:cNvSpPr/>
            <p:nvPr/>
          </p:nvSpPr>
          <p:spPr>
            <a:xfrm>
              <a:off x="7561036" y="3933985"/>
              <a:ext cx="122037" cy="139237"/>
            </a:xfrm>
            <a:prstGeom prst="rect">
              <a:avLst/>
            </a:prstGeom>
            <a:noFill/>
          </p:spPr>
          <p:txBody>
            <a:bodyPr wrap="none" lIns="0" tIns="0" rIns="0" bIns="0" anchor="ctr">
              <a:spAutoFit/>
            </a:bodyPr>
            <a:lstStyle/>
            <a:p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o-RO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60</a:t>
              </a:r>
              <a:endPara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296" name="Rectangle 295">
              <a:extLst>
                <a:ext uri="{FF2B5EF4-FFF2-40B4-BE49-F238E27FC236}">
                  <a16:creationId xmlns:a16="http://schemas.microsoft.com/office/drawing/2014/main" id="{0ED524C7-C6F7-534D-E30E-35F90F7E01E1}"/>
                </a:ext>
              </a:extLst>
            </p:cNvPr>
            <p:cNvSpPr/>
            <p:nvPr/>
          </p:nvSpPr>
          <p:spPr>
            <a:xfrm>
              <a:off x="7622053" y="4581247"/>
              <a:ext cx="61019" cy="139237"/>
            </a:xfrm>
            <a:prstGeom prst="rect">
              <a:avLst/>
            </a:prstGeom>
            <a:noFill/>
          </p:spPr>
          <p:txBody>
            <a:bodyPr wrap="none" lIns="0" tIns="0" rIns="0" bIns="0" anchor="ctr">
              <a:spAutoFit/>
            </a:bodyPr>
            <a:lstStyle/>
            <a:p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o-RO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0</a:t>
              </a:r>
              <a:endPara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297" name="Rectangle 296">
              <a:extLst>
                <a:ext uri="{FF2B5EF4-FFF2-40B4-BE49-F238E27FC236}">
                  <a16:creationId xmlns:a16="http://schemas.microsoft.com/office/drawing/2014/main" id="{A6D8E3A4-D04C-ABA3-E6A5-CF54A841161B}"/>
                </a:ext>
              </a:extLst>
            </p:cNvPr>
            <p:cNvSpPr/>
            <p:nvPr/>
          </p:nvSpPr>
          <p:spPr>
            <a:xfrm>
              <a:off x="7746961" y="4754059"/>
              <a:ext cx="332595" cy="178850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 defTabSz="1219170">
                <a:defRPr/>
              </a:pPr>
              <a:r>
                <a:rPr kumimoji="0" lang="ro-RO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Początek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298" name="Rectangle 297">
              <a:extLst>
                <a:ext uri="{FF2B5EF4-FFF2-40B4-BE49-F238E27FC236}">
                  <a16:creationId xmlns:a16="http://schemas.microsoft.com/office/drawing/2014/main" id="{D6E4ECA4-E570-0942-D97A-75A667FAA724}"/>
                </a:ext>
              </a:extLst>
            </p:cNvPr>
            <p:cNvSpPr/>
            <p:nvPr/>
          </p:nvSpPr>
          <p:spPr>
            <a:xfrm>
              <a:off x="8099943" y="4754059"/>
              <a:ext cx="243815" cy="89425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o-RO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Środek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299" name="Rectangle 298">
              <a:extLst>
                <a:ext uri="{FF2B5EF4-FFF2-40B4-BE49-F238E27FC236}">
                  <a16:creationId xmlns:a16="http://schemas.microsoft.com/office/drawing/2014/main" id="{78382844-394F-A27B-78B0-55F017979CD7}"/>
                </a:ext>
              </a:extLst>
            </p:cNvPr>
            <p:cNvSpPr/>
            <p:nvPr/>
          </p:nvSpPr>
          <p:spPr>
            <a:xfrm>
              <a:off x="8379772" y="4754059"/>
              <a:ext cx="247790" cy="178850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 defTabSz="1219170">
                <a:defRPr/>
              </a:pPr>
              <a:r>
                <a:rPr lang="ro-RO" sz="700" dirty="0">
                  <a:solidFill>
                    <a:srgbClr val="000000"/>
                  </a:solidFill>
                  <a:latin typeface="Century Gothic" panose="020F0302020204030204"/>
                </a:rPr>
                <a:t>Koniec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300" name="Rectangle 299">
              <a:extLst>
                <a:ext uri="{FF2B5EF4-FFF2-40B4-BE49-F238E27FC236}">
                  <a16:creationId xmlns:a16="http://schemas.microsoft.com/office/drawing/2014/main" id="{E242E0FA-99BE-6AC9-C799-BEA59F104AA0}"/>
                </a:ext>
              </a:extLst>
            </p:cNvPr>
            <p:cNvSpPr/>
            <p:nvPr/>
          </p:nvSpPr>
          <p:spPr>
            <a:xfrm>
              <a:off x="8669318" y="4754059"/>
              <a:ext cx="332595" cy="178850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 defTabSz="1219170">
                <a:defRPr/>
              </a:pPr>
              <a:r>
                <a:rPr kumimoji="0" lang="ro-RO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Początek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301" name="Rectangle 300">
              <a:extLst>
                <a:ext uri="{FF2B5EF4-FFF2-40B4-BE49-F238E27FC236}">
                  <a16:creationId xmlns:a16="http://schemas.microsoft.com/office/drawing/2014/main" id="{3694EB7C-5553-3543-EB16-0C733AC14598}"/>
                </a:ext>
              </a:extLst>
            </p:cNvPr>
            <p:cNvSpPr/>
            <p:nvPr/>
          </p:nvSpPr>
          <p:spPr>
            <a:xfrm>
              <a:off x="9017051" y="4754059"/>
              <a:ext cx="243815" cy="89425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o-RO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Środek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302" name="Rectangle 301">
              <a:extLst>
                <a:ext uri="{FF2B5EF4-FFF2-40B4-BE49-F238E27FC236}">
                  <a16:creationId xmlns:a16="http://schemas.microsoft.com/office/drawing/2014/main" id="{A326D3DF-8864-8335-D32B-03C0F6BE4514}"/>
                </a:ext>
              </a:extLst>
            </p:cNvPr>
            <p:cNvSpPr/>
            <p:nvPr/>
          </p:nvSpPr>
          <p:spPr>
            <a:xfrm>
              <a:off x="9286381" y="4754059"/>
              <a:ext cx="247790" cy="178850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 defTabSz="1219170">
                <a:defRPr/>
              </a:pPr>
              <a:r>
                <a:rPr lang="ro-RO" sz="700" dirty="0">
                  <a:solidFill>
                    <a:srgbClr val="000000"/>
                  </a:solidFill>
                  <a:latin typeface="Century Gothic" panose="020F0302020204030204"/>
                </a:rPr>
                <a:t>Koniec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303" name="Rectangle 302">
              <a:extLst>
                <a:ext uri="{FF2B5EF4-FFF2-40B4-BE49-F238E27FC236}">
                  <a16:creationId xmlns:a16="http://schemas.microsoft.com/office/drawing/2014/main" id="{00829CF7-70FD-A6D9-BB1A-F895E74F17B3}"/>
                </a:ext>
              </a:extLst>
            </p:cNvPr>
            <p:cNvSpPr/>
            <p:nvPr/>
          </p:nvSpPr>
          <p:spPr>
            <a:xfrm rot="16200000">
              <a:off x="6509224" y="3636220"/>
              <a:ext cx="1723993" cy="305298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% zadeklarowanej dawki dostarczonej</a:t>
              </a:r>
              <a:endPara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304" name="Rectangle 303">
              <a:extLst>
                <a:ext uri="{FF2B5EF4-FFF2-40B4-BE49-F238E27FC236}">
                  <a16:creationId xmlns:a16="http://schemas.microsoft.com/office/drawing/2014/main" id="{4A3A7AB4-4E12-850A-856E-7B1BC1C2E815}"/>
                </a:ext>
              </a:extLst>
            </p:cNvPr>
            <p:cNvSpPr/>
            <p:nvPr/>
          </p:nvSpPr>
          <p:spPr>
            <a:xfrm>
              <a:off x="7963467" y="4910805"/>
              <a:ext cx="1367481" cy="153300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pl-PL" sz="1200" dirty="0"/>
                <a:t>Stopień zużycia kanistra</a:t>
              </a:r>
              <a:endParaRPr lang="en-GB" sz="1200" dirty="0"/>
            </a:p>
          </p:txBody>
        </p:sp>
        <p:sp>
          <p:nvSpPr>
            <p:cNvPr id="305" name="Line 188">
              <a:extLst>
                <a:ext uri="{FF2B5EF4-FFF2-40B4-BE49-F238E27FC236}">
                  <a16:creationId xmlns:a16="http://schemas.microsoft.com/office/drawing/2014/main" id="{642D776C-A33C-96A6-18FB-292255502BC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719202" y="3356102"/>
              <a:ext cx="79420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306" name="Line 190">
              <a:extLst>
                <a:ext uri="{FF2B5EF4-FFF2-40B4-BE49-F238E27FC236}">
                  <a16:creationId xmlns:a16="http://schemas.microsoft.com/office/drawing/2014/main" id="{505DAA26-0C38-3DE0-3D39-F9EB8CE32BC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719202" y="2925445"/>
              <a:ext cx="79420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307" name="Line 192">
              <a:extLst>
                <a:ext uri="{FF2B5EF4-FFF2-40B4-BE49-F238E27FC236}">
                  <a16:creationId xmlns:a16="http://schemas.microsoft.com/office/drawing/2014/main" id="{FE06E593-B736-AFE2-621C-9A80BF3CF7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719202" y="3140774"/>
              <a:ext cx="79420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308" name="Line 193">
              <a:extLst>
                <a:ext uri="{FF2B5EF4-FFF2-40B4-BE49-F238E27FC236}">
                  <a16:creationId xmlns:a16="http://schemas.microsoft.com/office/drawing/2014/main" id="{09C5E228-F82B-BDE8-B90E-1E00F411428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719202" y="3572778"/>
              <a:ext cx="79420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309" name="Line 194">
              <a:extLst>
                <a:ext uri="{FF2B5EF4-FFF2-40B4-BE49-F238E27FC236}">
                  <a16:creationId xmlns:a16="http://schemas.microsoft.com/office/drawing/2014/main" id="{88CFB618-A60E-ADA5-BA20-2A4EE2494F8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798622" y="3413973"/>
              <a:ext cx="1738608" cy="0"/>
            </a:xfrm>
            <a:prstGeom prst="line">
              <a:avLst/>
            </a:prstGeom>
            <a:noFill/>
            <a:ln w="12700" cap="flat">
              <a:solidFill>
                <a:schemeClr val="accent6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310" name="Line 195">
              <a:extLst>
                <a:ext uri="{FF2B5EF4-FFF2-40B4-BE49-F238E27FC236}">
                  <a16:creationId xmlns:a16="http://schemas.microsoft.com/office/drawing/2014/main" id="{B35BF966-2917-6773-8240-1C44DB6E51F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798622" y="3304963"/>
              <a:ext cx="1738608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311" name="Line 196">
              <a:extLst>
                <a:ext uri="{FF2B5EF4-FFF2-40B4-BE49-F238E27FC236}">
                  <a16:creationId xmlns:a16="http://schemas.microsoft.com/office/drawing/2014/main" id="{2F53FD42-FE37-5D88-8820-5AB22673F77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798622" y="3572778"/>
              <a:ext cx="1738608" cy="0"/>
            </a:xfrm>
            <a:prstGeom prst="line">
              <a:avLst/>
            </a:prstGeom>
            <a:noFill/>
            <a:ln w="12700" cap="flat">
              <a:solidFill>
                <a:schemeClr val="accent6">
                  <a:lumMod val="60000"/>
                  <a:lumOff val="40000"/>
                </a:schemeClr>
              </a:solidFill>
              <a:prstDash val="sys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312" name="Line 197">
              <a:extLst>
                <a:ext uri="{FF2B5EF4-FFF2-40B4-BE49-F238E27FC236}">
                  <a16:creationId xmlns:a16="http://schemas.microsoft.com/office/drawing/2014/main" id="{7A45694A-0246-7ADD-047A-3DA7350CB94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798622" y="3736966"/>
              <a:ext cx="1738608" cy="0"/>
            </a:xfrm>
            <a:prstGeom prst="line">
              <a:avLst/>
            </a:prstGeom>
            <a:noFill/>
            <a:ln w="12700" cap="flat">
              <a:solidFill>
                <a:schemeClr val="accent6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313" name="Line 198">
              <a:extLst>
                <a:ext uri="{FF2B5EF4-FFF2-40B4-BE49-F238E27FC236}">
                  <a16:creationId xmlns:a16="http://schemas.microsoft.com/office/drawing/2014/main" id="{2A785CC8-7D90-C7E4-120B-A1FB521FF9F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798622" y="3844631"/>
              <a:ext cx="1738608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314" name="Line 200">
              <a:extLst>
                <a:ext uri="{FF2B5EF4-FFF2-40B4-BE49-F238E27FC236}">
                  <a16:creationId xmlns:a16="http://schemas.microsoft.com/office/drawing/2014/main" id="{413BA668-0DBB-375B-3E06-2746942A769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719202" y="3786761"/>
              <a:ext cx="79420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315" name="Freeform 81">
              <a:extLst>
                <a:ext uri="{FF2B5EF4-FFF2-40B4-BE49-F238E27FC236}">
                  <a16:creationId xmlns:a16="http://schemas.microsoft.com/office/drawing/2014/main" id="{B01FB1D4-D9A8-B72B-8624-F068191FFB45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8539" y="3557974"/>
              <a:ext cx="460982" cy="12113"/>
            </a:xfrm>
            <a:custGeom>
              <a:avLst/>
              <a:gdLst>
                <a:gd name="T0" fmla="*/ 0 w 556"/>
                <a:gd name="T1" fmla="*/ 12 h 19"/>
                <a:gd name="T2" fmla="*/ 275 w 556"/>
                <a:gd name="T3" fmla="*/ 0 h 19"/>
                <a:gd name="T4" fmla="*/ 556 w 556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6" h="19">
                  <a:moveTo>
                    <a:pt x="0" y="12"/>
                  </a:moveTo>
                  <a:lnTo>
                    <a:pt x="275" y="0"/>
                  </a:lnTo>
                  <a:lnTo>
                    <a:pt x="556" y="19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316" name="Freeform 82">
              <a:extLst>
                <a:ext uri="{FF2B5EF4-FFF2-40B4-BE49-F238E27FC236}">
                  <a16:creationId xmlns:a16="http://schemas.microsoft.com/office/drawing/2014/main" id="{885DABD1-4003-13D9-4721-1852E3EDAEDF}"/>
                </a:ext>
              </a:extLst>
            </p:cNvPr>
            <p:cNvSpPr>
              <a:spLocks/>
            </p:cNvSpPr>
            <p:nvPr/>
          </p:nvSpPr>
          <p:spPr bwMode="auto">
            <a:xfrm>
              <a:off x="8860432" y="3446273"/>
              <a:ext cx="447170" cy="257050"/>
            </a:xfrm>
            <a:custGeom>
              <a:avLst/>
              <a:gdLst>
                <a:gd name="T0" fmla="*/ 0 w 539"/>
                <a:gd name="T1" fmla="*/ 397 h 397"/>
                <a:gd name="T2" fmla="*/ 268 w 539"/>
                <a:gd name="T3" fmla="*/ 296 h 397"/>
                <a:gd name="T4" fmla="*/ 539 w 539"/>
                <a:gd name="T5" fmla="*/ 0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9" h="397">
                  <a:moveTo>
                    <a:pt x="0" y="397"/>
                  </a:moveTo>
                  <a:lnTo>
                    <a:pt x="268" y="296"/>
                  </a:lnTo>
                  <a:lnTo>
                    <a:pt x="539" y="0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317" name="Line 213">
              <a:extLst>
                <a:ext uri="{FF2B5EF4-FFF2-40B4-BE49-F238E27FC236}">
                  <a16:creationId xmlns:a16="http://schemas.microsoft.com/office/drawing/2014/main" id="{29EF5DC5-3606-F0DD-752C-0515F652F13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950556" y="3492030"/>
              <a:ext cx="58702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318" name="Line 214">
              <a:extLst>
                <a:ext uri="{FF2B5EF4-FFF2-40B4-BE49-F238E27FC236}">
                  <a16:creationId xmlns:a16="http://schemas.microsoft.com/office/drawing/2014/main" id="{77440576-0896-E4B7-2208-D4702DB5609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950556" y="3638723"/>
              <a:ext cx="58702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319" name="Line 215">
              <a:extLst>
                <a:ext uri="{FF2B5EF4-FFF2-40B4-BE49-F238E27FC236}">
                  <a16:creationId xmlns:a16="http://schemas.microsoft.com/office/drawing/2014/main" id="{AF23C9FD-03FB-5A5E-C0D2-7D20C1E66A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79906" y="3492030"/>
              <a:ext cx="0" cy="146694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320" name="Line 216">
              <a:extLst>
                <a:ext uri="{FF2B5EF4-FFF2-40B4-BE49-F238E27FC236}">
                  <a16:creationId xmlns:a16="http://schemas.microsoft.com/office/drawing/2014/main" id="{121665AF-CB77-7D50-EE96-6FC36152939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168097" y="3510871"/>
              <a:ext cx="58702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321" name="Line 217">
              <a:extLst>
                <a:ext uri="{FF2B5EF4-FFF2-40B4-BE49-F238E27FC236}">
                  <a16:creationId xmlns:a16="http://schemas.microsoft.com/office/drawing/2014/main" id="{191D4B14-E3D8-0F24-7140-75C943316AF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168097" y="3609115"/>
              <a:ext cx="58702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322" name="Line 218">
              <a:extLst>
                <a:ext uri="{FF2B5EF4-FFF2-40B4-BE49-F238E27FC236}">
                  <a16:creationId xmlns:a16="http://schemas.microsoft.com/office/drawing/2014/main" id="{903904F2-3A86-0F38-4985-FF93DE8643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97448" y="3510871"/>
              <a:ext cx="0" cy="98244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323" name="Line 219">
              <a:extLst>
                <a:ext uri="{FF2B5EF4-FFF2-40B4-BE49-F238E27FC236}">
                  <a16:creationId xmlns:a16="http://schemas.microsoft.com/office/drawing/2014/main" id="{EBC14C33-B388-5C01-CF87-127D867EFCB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406357" y="3489338"/>
              <a:ext cx="58702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324" name="Line 220">
              <a:extLst>
                <a:ext uri="{FF2B5EF4-FFF2-40B4-BE49-F238E27FC236}">
                  <a16:creationId xmlns:a16="http://schemas.microsoft.com/office/drawing/2014/main" id="{AA7D6DF6-3975-9D3E-B908-8C34703B93C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406357" y="3648144"/>
              <a:ext cx="58702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325" name="Line 221">
              <a:extLst>
                <a:ext uri="{FF2B5EF4-FFF2-40B4-BE49-F238E27FC236}">
                  <a16:creationId xmlns:a16="http://schemas.microsoft.com/office/drawing/2014/main" id="{D4A9B659-177F-8160-20F6-2197AB33E5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35708" y="3489338"/>
              <a:ext cx="0" cy="158805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326" name="Line 222">
              <a:extLst>
                <a:ext uri="{FF2B5EF4-FFF2-40B4-BE49-F238E27FC236}">
                  <a16:creationId xmlns:a16="http://schemas.microsoft.com/office/drawing/2014/main" id="{92208F8B-AF97-1A9B-FC36-DA7DF8802B6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813817" y="3668330"/>
              <a:ext cx="58702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327" name="Line 223">
              <a:extLst>
                <a:ext uri="{FF2B5EF4-FFF2-40B4-BE49-F238E27FC236}">
                  <a16:creationId xmlns:a16="http://schemas.microsoft.com/office/drawing/2014/main" id="{DB2BFF7A-0889-6153-2E1A-B634A09A334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813817" y="3750425"/>
              <a:ext cx="58702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328" name="Line 224">
              <a:extLst>
                <a:ext uri="{FF2B5EF4-FFF2-40B4-BE49-F238E27FC236}">
                  <a16:creationId xmlns:a16="http://schemas.microsoft.com/office/drawing/2014/main" id="{DB14C273-16DA-2E2D-C2B3-C6D92F7E8C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43167" y="3668330"/>
              <a:ext cx="0" cy="82095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329" name="Line 225">
              <a:extLst>
                <a:ext uri="{FF2B5EF4-FFF2-40B4-BE49-F238E27FC236}">
                  <a16:creationId xmlns:a16="http://schemas.microsoft.com/office/drawing/2014/main" id="{FE9C64A6-9F80-4275-31B5-2621BFF7F9E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045171" y="3454347"/>
              <a:ext cx="58702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330" name="Line 226">
              <a:extLst>
                <a:ext uri="{FF2B5EF4-FFF2-40B4-BE49-F238E27FC236}">
                  <a16:creationId xmlns:a16="http://schemas.microsoft.com/office/drawing/2014/main" id="{9A4F2B5F-E210-69FB-738F-03F4E7445D0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045171" y="3710051"/>
              <a:ext cx="58702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331" name="Line 227">
              <a:extLst>
                <a:ext uri="{FF2B5EF4-FFF2-40B4-BE49-F238E27FC236}">
                  <a16:creationId xmlns:a16="http://schemas.microsoft.com/office/drawing/2014/main" id="{2DA41877-05DE-2E57-9CBD-FEE612F47C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076248" y="3454347"/>
              <a:ext cx="0" cy="255703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332" name="Line 228">
              <a:extLst>
                <a:ext uri="{FF2B5EF4-FFF2-40B4-BE49-F238E27FC236}">
                  <a16:creationId xmlns:a16="http://schemas.microsoft.com/office/drawing/2014/main" id="{DBD940E9-6B0B-AEAE-405A-DD0F29F1D1C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278251" y="3113857"/>
              <a:ext cx="58702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333" name="Line 229">
              <a:extLst>
                <a:ext uri="{FF2B5EF4-FFF2-40B4-BE49-F238E27FC236}">
                  <a16:creationId xmlns:a16="http://schemas.microsoft.com/office/drawing/2014/main" id="{643B700F-C98A-C8FB-C7C7-CB67F2FB0CB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278251" y="3734275"/>
              <a:ext cx="58702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334" name="Line 230">
              <a:extLst>
                <a:ext uri="{FF2B5EF4-FFF2-40B4-BE49-F238E27FC236}">
                  <a16:creationId xmlns:a16="http://schemas.microsoft.com/office/drawing/2014/main" id="{9C6E6864-6457-58CB-7E55-9BD5EB1BDD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07602" y="3113857"/>
              <a:ext cx="0" cy="620417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335" name="Oval 231">
              <a:extLst>
                <a:ext uri="{FF2B5EF4-FFF2-40B4-BE49-F238E27FC236}">
                  <a16:creationId xmlns:a16="http://schemas.microsoft.com/office/drawing/2014/main" id="{5E062A0D-768A-2944-F3A8-ECA2ED4FF6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46238" y="3455689"/>
              <a:ext cx="58729" cy="6107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336" name="Oval 232">
              <a:extLst>
                <a:ext uri="{FF2B5EF4-FFF2-40B4-BE49-F238E27FC236}">
                  <a16:creationId xmlns:a16="http://schemas.microsoft.com/office/drawing/2014/main" id="{5773DA4C-A8E4-F4C1-C46D-0080D45C7E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46238" y="3498755"/>
              <a:ext cx="58729" cy="6107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337" name="Oval 233">
              <a:extLst>
                <a:ext uri="{FF2B5EF4-FFF2-40B4-BE49-F238E27FC236}">
                  <a16:creationId xmlns:a16="http://schemas.microsoft.com/office/drawing/2014/main" id="{5BCFA628-8A96-D9B7-6DC5-71643C35D0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46238" y="3517596"/>
              <a:ext cx="58729" cy="6107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338" name="Oval 234">
              <a:extLst>
                <a:ext uri="{FF2B5EF4-FFF2-40B4-BE49-F238E27FC236}">
                  <a16:creationId xmlns:a16="http://schemas.microsoft.com/office/drawing/2014/main" id="{DFF2087D-A6FD-8E38-1C54-E2A1087422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46238" y="3537783"/>
              <a:ext cx="58729" cy="6107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339" name="Oval 235">
              <a:extLst>
                <a:ext uri="{FF2B5EF4-FFF2-40B4-BE49-F238E27FC236}">
                  <a16:creationId xmlns:a16="http://schemas.microsoft.com/office/drawing/2014/main" id="{13797008-7C68-0DC5-3BB6-00D64CC37A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46238" y="3556624"/>
              <a:ext cx="58729" cy="6107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340" name="Oval 236">
              <a:extLst>
                <a:ext uri="{FF2B5EF4-FFF2-40B4-BE49-F238E27FC236}">
                  <a16:creationId xmlns:a16="http://schemas.microsoft.com/office/drawing/2014/main" id="{86A5AC70-6F33-BB09-DAD2-281C8251CA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46238" y="3594308"/>
              <a:ext cx="58729" cy="6107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341" name="Oval 237">
              <a:extLst>
                <a:ext uri="{FF2B5EF4-FFF2-40B4-BE49-F238E27FC236}">
                  <a16:creationId xmlns:a16="http://schemas.microsoft.com/office/drawing/2014/main" id="{7040CBA6-C3EE-A6EF-7ED2-A8B9393710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46238" y="3611802"/>
              <a:ext cx="58729" cy="6107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342" name="Oval 238">
              <a:extLst>
                <a:ext uri="{FF2B5EF4-FFF2-40B4-BE49-F238E27FC236}">
                  <a16:creationId xmlns:a16="http://schemas.microsoft.com/office/drawing/2014/main" id="{15916291-B019-709D-0578-8A34B756C6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4139" y="3478568"/>
              <a:ext cx="58729" cy="6107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343" name="Oval 239">
              <a:extLst>
                <a:ext uri="{FF2B5EF4-FFF2-40B4-BE49-F238E27FC236}">
                  <a16:creationId xmlns:a16="http://schemas.microsoft.com/office/drawing/2014/main" id="{D9647204-447B-46E5-1697-D2920AFF4E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4139" y="3486642"/>
              <a:ext cx="58729" cy="6107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344" name="Oval 240">
              <a:extLst>
                <a:ext uri="{FF2B5EF4-FFF2-40B4-BE49-F238E27FC236}">
                  <a16:creationId xmlns:a16="http://schemas.microsoft.com/office/drawing/2014/main" id="{1060B978-274D-9087-DC1F-DE235159E0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4139" y="3496063"/>
              <a:ext cx="58729" cy="6107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345" name="Oval 241">
              <a:extLst>
                <a:ext uri="{FF2B5EF4-FFF2-40B4-BE49-F238E27FC236}">
                  <a16:creationId xmlns:a16="http://schemas.microsoft.com/office/drawing/2014/main" id="{88F8CF8A-883B-2783-D670-5425BFBD5A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4139" y="3505484"/>
              <a:ext cx="58729" cy="6107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346" name="Oval 242">
              <a:extLst>
                <a:ext uri="{FF2B5EF4-FFF2-40B4-BE49-F238E27FC236}">
                  <a16:creationId xmlns:a16="http://schemas.microsoft.com/office/drawing/2014/main" id="{EC0A1B0D-78E6-818B-598C-DA9202F845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4139" y="3513559"/>
              <a:ext cx="58729" cy="6107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347" name="Oval 243">
              <a:extLst>
                <a:ext uri="{FF2B5EF4-FFF2-40B4-BE49-F238E27FC236}">
                  <a16:creationId xmlns:a16="http://schemas.microsoft.com/office/drawing/2014/main" id="{E862BCED-32AE-62CD-B6BB-4B93455D8C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4139" y="3522979"/>
              <a:ext cx="58729" cy="6107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348" name="Oval 244">
              <a:extLst>
                <a:ext uri="{FF2B5EF4-FFF2-40B4-BE49-F238E27FC236}">
                  <a16:creationId xmlns:a16="http://schemas.microsoft.com/office/drawing/2014/main" id="{304366F4-61C9-EC3D-6CF5-E6970B3314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4139" y="3532400"/>
              <a:ext cx="58729" cy="6107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349" name="Oval 245">
              <a:extLst>
                <a:ext uri="{FF2B5EF4-FFF2-40B4-BE49-F238E27FC236}">
                  <a16:creationId xmlns:a16="http://schemas.microsoft.com/office/drawing/2014/main" id="{62CAFD77-47DF-2930-9B79-2996389798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4139" y="3540475"/>
              <a:ext cx="58729" cy="6107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350" name="Oval 246">
              <a:extLst>
                <a:ext uri="{FF2B5EF4-FFF2-40B4-BE49-F238E27FC236}">
                  <a16:creationId xmlns:a16="http://schemas.microsoft.com/office/drawing/2014/main" id="{BB0C72D4-A124-23AE-7F4D-021317CC15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4139" y="3549895"/>
              <a:ext cx="58729" cy="6107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351" name="Oval 247">
              <a:extLst>
                <a:ext uri="{FF2B5EF4-FFF2-40B4-BE49-F238E27FC236}">
                  <a16:creationId xmlns:a16="http://schemas.microsoft.com/office/drawing/2014/main" id="{0425BFF1-D04C-8514-5BBC-F8FFB13D3E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4139" y="3557970"/>
              <a:ext cx="58729" cy="6107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352" name="Oval 248">
              <a:extLst>
                <a:ext uri="{FF2B5EF4-FFF2-40B4-BE49-F238E27FC236}">
                  <a16:creationId xmlns:a16="http://schemas.microsoft.com/office/drawing/2014/main" id="{BE692A0F-183D-F03D-6C4B-F3AB771DE0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4139" y="3566045"/>
              <a:ext cx="58729" cy="6107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353" name="Oval 249">
              <a:extLst>
                <a:ext uri="{FF2B5EF4-FFF2-40B4-BE49-F238E27FC236}">
                  <a16:creationId xmlns:a16="http://schemas.microsoft.com/office/drawing/2014/main" id="{D1F6A99A-2D86-28AD-534C-6E32FECE58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4139" y="3575465"/>
              <a:ext cx="58729" cy="6107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354" name="Oval 250">
              <a:extLst>
                <a:ext uri="{FF2B5EF4-FFF2-40B4-BE49-F238E27FC236}">
                  <a16:creationId xmlns:a16="http://schemas.microsoft.com/office/drawing/2014/main" id="{56A157D4-1B4A-C254-2FB9-92C355E9CB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4139" y="3583541"/>
              <a:ext cx="58729" cy="6107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355" name="Oval 251">
              <a:extLst>
                <a:ext uri="{FF2B5EF4-FFF2-40B4-BE49-F238E27FC236}">
                  <a16:creationId xmlns:a16="http://schemas.microsoft.com/office/drawing/2014/main" id="{7A5AE976-BFC3-AE14-148A-CC9063C9AC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07220" y="3455689"/>
              <a:ext cx="58729" cy="6107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356" name="Oval 252">
              <a:extLst>
                <a:ext uri="{FF2B5EF4-FFF2-40B4-BE49-F238E27FC236}">
                  <a16:creationId xmlns:a16="http://schemas.microsoft.com/office/drawing/2014/main" id="{609067D7-5884-4975-F66D-5DAE2CDDC0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07220" y="3494717"/>
              <a:ext cx="58729" cy="6107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357" name="Oval 253">
              <a:extLst>
                <a:ext uri="{FF2B5EF4-FFF2-40B4-BE49-F238E27FC236}">
                  <a16:creationId xmlns:a16="http://schemas.microsoft.com/office/drawing/2014/main" id="{273EA6CF-9666-1138-C3CE-BD3AF33F2B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07220" y="3505484"/>
              <a:ext cx="58729" cy="6107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358" name="Oval 254">
              <a:extLst>
                <a:ext uri="{FF2B5EF4-FFF2-40B4-BE49-F238E27FC236}">
                  <a16:creationId xmlns:a16="http://schemas.microsoft.com/office/drawing/2014/main" id="{28E688DF-D821-498D-773B-2F447E9E3D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07220" y="3516250"/>
              <a:ext cx="58729" cy="6107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359" name="Oval 255">
              <a:extLst>
                <a:ext uri="{FF2B5EF4-FFF2-40B4-BE49-F238E27FC236}">
                  <a16:creationId xmlns:a16="http://schemas.microsoft.com/office/drawing/2014/main" id="{2FD36FCE-2633-118B-DA53-C92C2DADE0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07220" y="3525670"/>
              <a:ext cx="58729" cy="6107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360" name="Oval 256">
              <a:extLst>
                <a:ext uri="{FF2B5EF4-FFF2-40B4-BE49-F238E27FC236}">
                  <a16:creationId xmlns:a16="http://schemas.microsoft.com/office/drawing/2014/main" id="{D00784A8-47B9-99D1-F29A-EDFF81207E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07220" y="3536437"/>
              <a:ext cx="58729" cy="6107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361" name="Oval 257">
              <a:extLst>
                <a:ext uri="{FF2B5EF4-FFF2-40B4-BE49-F238E27FC236}">
                  <a16:creationId xmlns:a16="http://schemas.microsoft.com/office/drawing/2014/main" id="{A1F9AD88-6C6B-43CA-DAC1-636C34EBB5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07220" y="3547203"/>
              <a:ext cx="58729" cy="6107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362" name="Oval 258">
              <a:extLst>
                <a:ext uri="{FF2B5EF4-FFF2-40B4-BE49-F238E27FC236}">
                  <a16:creationId xmlns:a16="http://schemas.microsoft.com/office/drawing/2014/main" id="{A5C1F914-1501-D965-373B-737FB85C04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07220" y="3557970"/>
              <a:ext cx="58729" cy="6107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363" name="Oval 259">
              <a:extLst>
                <a:ext uri="{FF2B5EF4-FFF2-40B4-BE49-F238E27FC236}">
                  <a16:creationId xmlns:a16="http://schemas.microsoft.com/office/drawing/2014/main" id="{32ABC42D-E1EC-0113-BB8B-164B474EB6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07220" y="3568736"/>
              <a:ext cx="58729" cy="6107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364" name="Oval 260">
              <a:extLst>
                <a:ext uri="{FF2B5EF4-FFF2-40B4-BE49-F238E27FC236}">
                  <a16:creationId xmlns:a16="http://schemas.microsoft.com/office/drawing/2014/main" id="{3A38F4A6-07D1-BBDA-F3A7-A42924FDAC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07220" y="3579503"/>
              <a:ext cx="58729" cy="6107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365" name="Oval 261">
              <a:extLst>
                <a:ext uri="{FF2B5EF4-FFF2-40B4-BE49-F238E27FC236}">
                  <a16:creationId xmlns:a16="http://schemas.microsoft.com/office/drawing/2014/main" id="{88A64BC1-35AD-43F5-A09A-A55DE145D0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07220" y="3588924"/>
              <a:ext cx="58729" cy="6107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366" name="Oval 262">
              <a:extLst>
                <a:ext uri="{FF2B5EF4-FFF2-40B4-BE49-F238E27FC236}">
                  <a16:creationId xmlns:a16="http://schemas.microsoft.com/office/drawing/2014/main" id="{7157F9F7-2E10-A7B4-C997-1A565B9607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07220" y="3599690"/>
              <a:ext cx="58729" cy="6107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367" name="Oval 263">
              <a:extLst>
                <a:ext uri="{FF2B5EF4-FFF2-40B4-BE49-F238E27FC236}">
                  <a16:creationId xmlns:a16="http://schemas.microsoft.com/office/drawing/2014/main" id="{1444C506-ADC0-F99D-6000-6393E5D476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07220" y="3610457"/>
              <a:ext cx="58729" cy="6107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368" name="Oval 264">
              <a:extLst>
                <a:ext uri="{FF2B5EF4-FFF2-40B4-BE49-F238E27FC236}">
                  <a16:creationId xmlns:a16="http://schemas.microsoft.com/office/drawing/2014/main" id="{92293C0F-E90A-52E7-4137-8919D4EB58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07220" y="3621223"/>
              <a:ext cx="58729" cy="6107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369" name="Oval 265">
              <a:extLst>
                <a:ext uri="{FF2B5EF4-FFF2-40B4-BE49-F238E27FC236}">
                  <a16:creationId xmlns:a16="http://schemas.microsoft.com/office/drawing/2014/main" id="{A5289B7E-2D11-5438-A535-EC3EC47A17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18132" y="3637373"/>
              <a:ext cx="58729" cy="6107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370" name="Oval 266">
              <a:extLst>
                <a:ext uri="{FF2B5EF4-FFF2-40B4-BE49-F238E27FC236}">
                  <a16:creationId xmlns:a16="http://schemas.microsoft.com/office/drawing/2014/main" id="{19295775-7BAD-D58F-3066-51C3C0D1F7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18132" y="3662943"/>
              <a:ext cx="58729" cy="6107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371" name="Oval 267">
              <a:extLst>
                <a:ext uri="{FF2B5EF4-FFF2-40B4-BE49-F238E27FC236}">
                  <a16:creationId xmlns:a16="http://schemas.microsoft.com/office/drawing/2014/main" id="{3FD30BDA-6408-6DFF-DD43-A3819C2527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18132" y="3673710"/>
              <a:ext cx="58729" cy="6107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372" name="Oval 268">
              <a:extLst>
                <a:ext uri="{FF2B5EF4-FFF2-40B4-BE49-F238E27FC236}">
                  <a16:creationId xmlns:a16="http://schemas.microsoft.com/office/drawing/2014/main" id="{88E076DA-F4F1-876C-754A-FB145DFE61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18132" y="3684476"/>
              <a:ext cx="58729" cy="6107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373" name="Oval 269">
              <a:extLst>
                <a:ext uri="{FF2B5EF4-FFF2-40B4-BE49-F238E27FC236}">
                  <a16:creationId xmlns:a16="http://schemas.microsoft.com/office/drawing/2014/main" id="{ED8CFE0B-DF2F-3FA3-55B5-36EC4D49F7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18132" y="3695243"/>
              <a:ext cx="58729" cy="6107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374" name="Oval 270">
              <a:extLst>
                <a:ext uri="{FF2B5EF4-FFF2-40B4-BE49-F238E27FC236}">
                  <a16:creationId xmlns:a16="http://schemas.microsoft.com/office/drawing/2014/main" id="{11352931-56F7-9DBE-914F-620F241BB2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18132" y="3704664"/>
              <a:ext cx="58729" cy="6107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375" name="Oval 271">
              <a:extLst>
                <a:ext uri="{FF2B5EF4-FFF2-40B4-BE49-F238E27FC236}">
                  <a16:creationId xmlns:a16="http://schemas.microsoft.com/office/drawing/2014/main" id="{E8CFBA19-9FB1-F5C6-03DF-8414D0B09D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18132" y="3715430"/>
              <a:ext cx="58729" cy="6107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376" name="Oval 272">
              <a:extLst>
                <a:ext uri="{FF2B5EF4-FFF2-40B4-BE49-F238E27FC236}">
                  <a16:creationId xmlns:a16="http://schemas.microsoft.com/office/drawing/2014/main" id="{D51AFA39-C230-01F9-6C9E-F87935FDEF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18132" y="3726197"/>
              <a:ext cx="58729" cy="6107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377" name="Oval 273">
              <a:extLst>
                <a:ext uri="{FF2B5EF4-FFF2-40B4-BE49-F238E27FC236}">
                  <a16:creationId xmlns:a16="http://schemas.microsoft.com/office/drawing/2014/main" id="{895024E6-F22B-FDB9-BD64-5FD7C97833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47759" y="3423389"/>
              <a:ext cx="58729" cy="6107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378" name="Oval 274">
              <a:extLst>
                <a:ext uri="{FF2B5EF4-FFF2-40B4-BE49-F238E27FC236}">
                  <a16:creationId xmlns:a16="http://schemas.microsoft.com/office/drawing/2014/main" id="{D13DEACC-692A-6F6C-8389-B635251118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47759" y="3532400"/>
              <a:ext cx="58729" cy="6107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379" name="Oval 275">
              <a:extLst>
                <a:ext uri="{FF2B5EF4-FFF2-40B4-BE49-F238E27FC236}">
                  <a16:creationId xmlns:a16="http://schemas.microsoft.com/office/drawing/2014/main" id="{36194153-E709-50E6-2080-A27202092D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47759" y="3567391"/>
              <a:ext cx="58729" cy="6107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380" name="Oval 276">
              <a:extLst>
                <a:ext uri="{FF2B5EF4-FFF2-40B4-BE49-F238E27FC236}">
                  <a16:creationId xmlns:a16="http://schemas.microsoft.com/office/drawing/2014/main" id="{F7DA90BF-8727-D299-D5B4-C274F6A96F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47759" y="3603728"/>
              <a:ext cx="58729" cy="6107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381" name="Oval 277">
              <a:extLst>
                <a:ext uri="{FF2B5EF4-FFF2-40B4-BE49-F238E27FC236}">
                  <a16:creationId xmlns:a16="http://schemas.microsoft.com/office/drawing/2014/main" id="{484FC13A-A8E4-ED7A-FFD5-477DFB52C8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47759" y="3638718"/>
              <a:ext cx="58729" cy="6107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382" name="Oval 278">
              <a:extLst>
                <a:ext uri="{FF2B5EF4-FFF2-40B4-BE49-F238E27FC236}">
                  <a16:creationId xmlns:a16="http://schemas.microsoft.com/office/drawing/2014/main" id="{0E709A1B-E579-CE54-7790-54BD18F008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47759" y="3657559"/>
              <a:ext cx="58729" cy="6107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383" name="Oval 280">
              <a:extLst>
                <a:ext uri="{FF2B5EF4-FFF2-40B4-BE49-F238E27FC236}">
                  <a16:creationId xmlns:a16="http://schemas.microsoft.com/office/drawing/2014/main" id="{B135204F-41B1-8DB5-CA2D-C04616B1D3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47759" y="3675056"/>
              <a:ext cx="58729" cy="6107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384" name="Oval 281">
              <a:extLst>
                <a:ext uri="{FF2B5EF4-FFF2-40B4-BE49-F238E27FC236}">
                  <a16:creationId xmlns:a16="http://schemas.microsoft.com/office/drawing/2014/main" id="{0134E324-1579-EA1E-05D9-BB94D24DDF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47759" y="3627952"/>
              <a:ext cx="58729" cy="6107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385" name="Oval 282">
              <a:extLst>
                <a:ext uri="{FF2B5EF4-FFF2-40B4-BE49-F238E27FC236}">
                  <a16:creationId xmlns:a16="http://schemas.microsoft.com/office/drawing/2014/main" id="{F1B4F1B5-5A3B-AB39-E9AA-53BEBCEBE0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47759" y="3588924"/>
              <a:ext cx="58729" cy="6107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386" name="Oval 283">
              <a:extLst>
                <a:ext uri="{FF2B5EF4-FFF2-40B4-BE49-F238E27FC236}">
                  <a16:creationId xmlns:a16="http://schemas.microsoft.com/office/drawing/2014/main" id="{C8BE96CD-34E7-9408-CF20-60B9926D49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47759" y="3555278"/>
              <a:ext cx="58729" cy="6107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387" name="Oval 284">
              <a:extLst>
                <a:ext uri="{FF2B5EF4-FFF2-40B4-BE49-F238E27FC236}">
                  <a16:creationId xmlns:a16="http://schemas.microsoft.com/office/drawing/2014/main" id="{A204E100-4B1C-46AB-FF02-67574234AA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7387" y="3707354"/>
              <a:ext cx="58729" cy="6107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388" name="Oval 285">
              <a:extLst>
                <a:ext uri="{FF2B5EF4-FFF2-40B4-BE49-F238E27FC236}">
                  <a16:creationId xmlns:a16="http://schemas.microsoft.com/office/drawing/2014/main" id="{575CA8C7-4B4E-F494-E69F-CD33D0D32C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7387" y="3652177"/>
              <a:ext cx="58729" cy="6107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389" name="Oval 286">
              <a:extLst>
                <a:ext uri="{FF2B5EF4-FFF2-40B4-BE49-F238E27FC236}">
                  <a16:creationId xmlns:a16="http://schemas.microsoft.com/office/drawing/2014/main" id="{767590EE-1812-B2B7-5D64-508BB64FE1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7387" y="3601036"/>
              <a:ext cx="58729" cy="6107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390" name="Oval 287">
              <a:extLst>
                <a:ext uri="{FF2B5EF4-FFF2-40B4-BE49-F238E27FC236}">
                  <a16:creationId xmlns:a16="http://schemas.microsoft.com/office/drawing/2014/main" id="{A84B34E9-6A31-A401-1FE5-896D9F0057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7387" y="3580849"/>
              <a:ext cx="58729" cy="6107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391" name="Oval 288">
              <a:extLst>
                <a:ext uri="{FF2B5EF4-FFF2-40B4-BE49-F238E27FC236}">
                  <a16:creationId xmlns:a16="http://schemas.microsoft.com/office/drawing/2014/main" id="{B3DD35DF-B3DD-190F-C480-37804F0A5B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7387" y="3459727"/>
              <a:ext cx="58729" cy="6107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392" name="Oval 289">
              <a:extLst>
                <a:ext uri="{FF2B5EF4-FFF2-40B4-BE49-F238E27FC236}">
                  <a16:creationId xmlns:a16="http://schemas.microsoft.com/office/drawing/2014/main" id="{B50A9BDA-D2DD-2F1B-E7CE-A5AAB71247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7387" y="3370904"/>
              <a:ext cx="58729" cy="6107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393" name="Oval 290">
              <a:extLst>
                <a:ext uri="{FF2B5EF4-FFF2-40B4-BE49-F238E27FC236}">
                  <a16:creationId xmlns:a16="http://schemas.microsoft.com/office/drawing/2014/main" id="{7E0855F6-2572-7ED3-881D-D22FAF5D20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7387" y="3313033"/>
              <a:ext cx="58729" cy="6107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394" name="Oval 291">
              <a:extLst>
                <a:ext uri="{FF2B5EF4-FFF2-40B4-BE49-F238E27FC236}">
                  <a16:creationId xmlns:a16="http://schemas.microsoft.com/office/drawing/2014/main" id="{905EF3C2-D030-9569-345F-04576A25C3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7387" y="3245743"/>
              <a:ext cx="58729" cy="6107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395" name="Oval 292">
              <a:extLst>
                <a:ext uri="{FF2B5EF4-FFF2-40B4-BE49-F238E27FC236}">
                  <a16:creationId xmlns:a16="http://schemas.microsoft.com/office/drawing/2014/main" id="{AA21FBBD-005E-C9A0-2A05-F3BB2F2BF3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7387" y="3135387"/>
              <a:ext cx="58729" cy="6107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396" name="Oval 293">
              <a:extLst>
                <a:ext uri="{FF2B5EF4-FFF2-40B4-BE49-F238E27FC236}">
                  <a16:creationId xmlns:a16="http://schemas.microsoft.com/office/drawing/2014/main" id="{DA940456-37A5-CBCB-30B1-5E6FD908BF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7387" y="3082901"/>
              <a:ext cx="58729" cy="6107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397" name="Oval 294">
              <a:extLst>
                <a:ext uri="{FF2B5EF4-FFF2-40B4-BE49-F238E27FC236}">
                  <a16:creationId xmlns:a16="http://schemas.microsoft.com/office/drawing/2014/main" id="{F45510CB-9877-26C7-B00C-FFFCBA98FC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47759" y="3685822"/>
              <a:ext cx="58729" cy="6107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398" name="Line 188">
              <a:extLst>
                <a:ext uri="{FF2B5EF4-FFF2-40B4-BE49-F238E27FC236}">
                  <a16:creationId xmlns:a16="http://schemas.microsoft.com/office/drawing/2014/main" id="{A450735F-4B03-5EBC-4D02-5EAE81F1868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719202" y="4003532"/>
              <a:ext cx="79420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399" name="Line 193">
              <a:extLst>
                <a:ext uri="{FF2B5EF4-FFF2-40B4-BE49-F238E27FC236}">
                  <a16:creationId xmlns:a16="http://schemas.microsoft.com/office/drawing/2014/main" id="{AB4AC34C-A514-59B2-5D2C-B6BD9C3E6E1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719202" y="4220208"/>
              <a:ext cx="79420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400" name="Line 200">
              <a:extLst>
                <a:ext uri="{FF2B5EF4-FFF2-40B4-BE49-F238E27FC236}">
                  <a16:creationId xmlns:a16="http://schemas.microsoft.com/office/drawing/2014/main" id="{174466E8-F3C7-5309-14A4-BE0F411FD6E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719202" y="4434189"/>
              <a:ext cx="79420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401" name="Line 202">
              <a:extLst>
                <a:ext uri="{FF2B5EF4-FFF2-40B4-BE49-F238E27FC236}">
                  <a16:creationId xmlns:a16="http://schemas.microsoft.com/office/drawing/2014/main" id="{96840173-0E18-4881-B722-FB4EB792D2C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719202" y="4650868"/>
              <a:ext cx="79420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402" name="Rectangle 401">
              <a:extLst>
                <a:ext uri="{FF2B5EF4-FFF2-40B4-BE49-F238E27FC236}">
                  <a16:creationId xmlns:a16="http://schemas.microsoft.com/office/drawing/2014/main" id="{4E0BE2C0-0753-09D7-F4FB-5DDE25931798}"/>
                </a:ext>
              </a:extLst>
            </p:cNvPr>
            <p:cNvSpPr/>
            <p:nvPr/>
          </p:nvSpPr>
          <p:spPr>
            <a:xfrm>
              <a:off x="7561036" y="4149739"/>
              <a:ext cx="122037" cy="139237"/>
            </a:xfrm>
            <a:prstGeom prst="rect">
              <a:avLst/>
            </a:prstGeom>
            <a:noFill/>
          </p:spPr>
          <p:txBody>
            <a:bodyPr wrap="none" lIns="0" tIns="0" rIns="0" bIns="0" anchor="ctr">
              <a:spAutoFit/>
            </a:bodyPr>
            <a:lstStyle/>
            <a:p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40</a:t>
              </a:r>
            </a:p>
          </p:txBody>
        </p:sp>
        <p:sp>
          <p:nvSpPr>
            <p:cNvPr id="403" name="Rectangle 402">
              <a:extLst>
                <a:ext uri="{FF2B5EF4-FFF2-40B4-BE49-F238E27FC236}">
                  <a16:creationId xmlns:a16="http://schemas.microsoft.com/office/drawing/2014/main" id="{6C8CD683-645D-041B-07E7-61F0E94A74B6}"/>
                </a:ext>
              </a:extLst>
            </p:cNvPr>
            <p:cNvSpPr/>
            <p:nvPr/>
          </p:nvSpPr>
          <p:spPr>
            <a:xfrm>
              <a:off x="7561036" y="4365493"/>
              <a:ext cx="122037" cy="139237"/>
            </a:xfrm>
            <a:prstGeom prst="rect">
              <a:avLst/>
            </a:prstGeom>
            <a:noFill/>
          </p:spPr>
          <p:txBody>
            <a:bodyPr wrap="none" lIns="0" tIns="0" rIns="0" bIns="0" anchor="ctr">
              <a:spAutoFit/>
            </a:bodyPr>
            <a:lstStyle/>
            <a:p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20</a:t>
              </a:r>
            </a:p>
          </p:txBody>
        </p:sp>
        <p:sp>
          <p:nvSpPr>
            <p:cNvPr id="404" name="Freeform 186">
              <a:extLst>
                <a:ext uri="{FF2B5EF4-FFF2-40B4-BE49-F238E27FC236}">
                  <a16:creationId xmlns:a16="http://schemas.microsoft.com/office/drawing/2014/main" id="{F9AB34AD-6AF4-6723-D7E3-DA1BD7B2C00A}"/>
                </a:ext>
              </a:extLst>
            </p:cNvPr>
            <p:cNvSpPr>
              <a:spLocks/>
            </p:cNvSpPr>
            <p:nvPr/>
          </p:nvSpPr>
          <p:spPr bwMode="auto">
            <a:xfrm>
              <a:off x="7798622" y="2925446"/>
              <a:ext cx="1738608" cy="1725422"/>
            </a:xfrm>
            <a:custGeom>
              <a:avLst/>
              <a:gdLst>
                <a:gd name="T0" fmla="*/ 0 w 2097"/>
                <a:gd name="T1" fmla="*/ 0 h 147"/>
                <a:gd name="T2" fmla="*/ 0 w 2097"/>
                <a:gd name="T3" fmla="*/ 147 h 147"/>
                <a:gd name="T4" fmla="*/ 2097 w 2097"/>
                <a:gd name="T5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97" h="147">
                  <a:moveTo>
                    <a:pt x="0" y="0"/>
                  </a:moveTo>
                  <a:lnTo>
                    <a:pt x="0" y="147"/>
                  </a:lnTo>
                  <a:lnTo>
                    <a:pt x="2097" y="147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D0B297E5-1F1D-8B09-68FF-0B32B15BB47B}"/>
              </a:ext>
            </a:extLst>
          </p:cNvPr>
          <p:cNvGrpSpPr/>
          <p:nvPr/>
        </p:nvGrpSpPr>
        <p:grpSpPr>
          <a:xfrm>
            <a:off x="5199056" y="1935221"/>
            <a:ext cx="3439265" cy="3596782"/>
            <a:chOff x="4818580" y="2584032"/>
            <a:chExt cx="2344294" cy="2480073"/>
          </a:xfrm>
        </p:grpSpPr>
        <p:sp>
          <p:nvSpPr>
            <p:cNvPr id="164" name="TextBox 163">
              <a:extLst>
                <a:ext uri="{FF2B5EF4-FFF2-40B4-BE49-F238E27FC236}">
                  <a16:creationId xmlns:a16="http://schemas.microsoft.com/office/drawing/2014/main" id="{5D2D1754-36F8-3FE2-FFEE-1135149B96EE}"/>
                </a:ext>
              </a:extLst>
            </p:cNvPr>
            <p:cNvSpPr txBox="1"/>
            <p:nvPr/>
          </p:nvSpPr>
          <p:spPr>
            <a:xfrm>
              <a:off x="5345729" y="2584033"/>
              <a:ext cx="959946" cy="169776"/>
            </a:xfrm>
            <a:prstGeom prst="rect">
              <a:avLst/>
            </a:prstGeom>
            <a:noFill/>
          </p:spPr>
          <p:txBody>
            <a:bodyPr wrap="square" lIns="36000" rIns="36000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AEROSPHERE</a:t>
              </a:r>
              <a:r>
                <a:rPr lang="pl-PL" sz="1000" baseline="30000" dirty="0"/>
                <a:t>®</a:t>
              </a:r>
              <a:endPara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B7B7FB96-F604-CACF-5253-919B0D6B9312}"/>
                </a:ext>
              </a:extLst>
            </p:cNvPr>
            <p:cNvSpPr txBox="1"/>
            <p:nvPr/>
          </p:nvSpPr>
          <p:spPr>
            <a:xfrm>
              <a:off x="6253882" y="2584032"/>
              <a:ext cx="882251" cy="272991"/>
            </a:xfrm>
            <a:prstGeom prst="rect">
              <a:avLst/>
            </a:prstGeom>
            <a:noFill/>
          </p:spPr>
          <p:txBody>
            <a:bodyPr wrap="square" lIns="36000" rIns="36000" rtlCol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pMDI</a:t>
              </a:r>
              <a:r>
                <a:rPr kumimoji="0" lang="pl-P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 z samymi kryształami leku</a:t>
              </a:r>
              <a:endPara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66" name="Line 106">
              <a:extLst>
                <a:ext uri="{FF2B5EF4-FFF2-40B4-BE49-F238E27FC236}">
                  <a16:creationId xmlns:a16="http://schemas.microsoft.com/office/drawing/2014/main" id="{18E51490-CCF8-DE79-AD4C-DC35FE53E88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253880" y="2925445"/>
              <a:ext cx="0" cy="1917533"/>
            </a:xfrm>
            <a:prstGeom prst="line">
              <a:avLst/>
            </a:prstGeom>
            <a:noFill/>
            <a:ln w="12700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67" name="Line 104">
              <a:extLst>
                <a:ext uri="{FF2B5EF4-FFF2-40B4-BE49-F238E27FC236}">
                  <a16:creationId xmlns:a16="http://schemas.microsoft.com/office/drawing/2014/main" id="{F462CCD8-17CA-AA01-316F-4485284F80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23976" y="4650866"/>
              <a:ext cx="0" cy="80796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68" name="Line 105">
              <a:extLst>
                <a:ext uri="{FF2B5EF4-FFF2-40B4-BE49-F238E27FC236}">
                  <a16:creationId xmlns:a16="http://schemas.microsoft.com/office/drawing/2014/main" id="{C87C21FF-0E78-82C5-018F-637DFF681E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55330" y="4650866"/>
              <a:ext cx="0" cy="80796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69" name="Line 108">
              <a:extLst>
                <a:ext uri="{FF2B5EF4-FFF2-40B4-BE49-F238E27FC236}">
                  <a16:creationId xmlns:a16="http://schemas.microsoft.com/office/drawing/2014/main" id="{21BA6BB1-38CB-EE31-E268-E5889EF482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25497" y="4650866"/>
              <a:ext cx="0" cy="80796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70" name="Line 109">
              <a:extLst>
                <a:ext uri="{FF2B5EF4-FFF2-40B4-BE49-F238E27FC236}">
                  <a16:creationId xmlns:a16="http://schemas.microsoft.com/office/drawing/2014/main" id="{9592D963-4CA6-6A5F-1A91-E378471530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92622" y="4650866"/>
              <a:ext cx="0" cy="80796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71" name="Line 110">
              <a:extLst>
                <a:ext uri="{FF2B5EF4-FFF2-40B4-BE49-F238E27FC236}">
                  <a16:creationId xmlns:a16="http://schemas.microsoft.com/office/drawing/2014/main" id="{2A7BC11D-AE6E-8C6E-ABA7-1964B0E927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95869" y="4650866"/>
              <a:ext cx="0" cy="80796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72" name="Line 111">
              <a:extLst>
                <a:ext uri="{FF2B5EF4-FFF2-40B4-BE49-F238E27FC236}">
                  <a16:creationId xmlns:a16="http://schemas.microsoft.com/office/drawing/2014/main" id="{88DB345A-D253-C5DF-505A-6B0CB59CB9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67968" y="4650866"/>
              <a:ext cx="0" cy="80796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59E64425-A20D-089F-3A1A-036E34E4EB33}"/>
                </a:ext>
              </a:extLst>
            </p:cNvPr>
            <p:cNvSpPr/>
            <p:nvPr/>
          </p:nvSpPr>
          <p:spPr>
            <a:xfrm>
              <a:off x="5098919" y="2855215"/>
              <a:ext cx="183056" cy="139237"/>
            </a:xfrm>
            <a:prstGeom prst="rect">
              <a:avLst/>
            </a:prstGeom>
            <a:noFill/>
          </p:spPr>
          <p:txBody>
            <a:bodyPr wrap="none" lIns="0" tIns="0" rIns="0" bIns="0" anchor="ctr">
              <a:spAutoFit/>
            </a:bodyPr>
            <a:lstStyle/>
            <a:p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o-RO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160</a:t>
              </a:r>
              <a:endPara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id="{4F372788-A43F-AADC-8119-3DCD8BC603D5}"/>
                </a:ext>
              </a:extLst>
            </p:cNvPr>
            <p:cNvSpPr/>
            <p:nvPr/>
          </p:nvSpPr>
          <p:spPr>
            <a:xfrm>
              <a:off x="5098919" y="3070969"/>
              <a:ext cx="183056" cy="139237"/>
            </a:xfrm>
            <a:prstGeom prst="rect">
              <a:avLst/>
            </a:prstGeom>
            <a:noFill/>
          </p:spPr>
          <p:txBody>
            <a:bodyPr wrap="none" lIns="0" tIns="0" rIns="0" bIns="0" anchor="ctr">
              <a:spAutoFit/>
            </a:bodyPr>
            <a:lstStyle/>
            <a:p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o-RO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140</a:t>
              </a:r>
              <a:endPara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75" name="Rectangle 174">
              <a:extLst>
                <a:ext uri="{FF2B5EF4-FFF2-40B4-BE49-F238E27FC236}">
                  <a16:creationId xmlns:a16="http://schemas.microsoft.com/office/drawing/2014/main" id="{B2EA0A4E-ED47-5A5B-2313-0BC59D4ED89D}"/>
                </a:ext>
              </a:extLst>
            </p:cNvPr>
            <p:cNvSpPr/>
            <p:nvPr/>
          </p:nvSpPr>
          <p:spPr>
            <a:xfrm>
              <a:off x="5098919" y="3286723"/>
              <a:ext cx="183056" cy="139237"/>
            </a:xfrm>
            <a:prstGeom prst="rect">
              <a:avLst/>
            </a:prstGeom>
            <a:noFill/>
          </p:spPr>
          <p:txBody>
            <a:bodyPr wrap="none" lIns="0" tIns="0" rIns="0" bIns="0" anchor="ctr">
              <a:spAutoFit/>
            </a:bodyPr>
            <a:lstStyle/>
            <a:p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o-RO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120</a:t>
              </a:r>
              <a:endPara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76" name="Rectangle 175">
              <a:extLst>
                <a:ext uri="{FF2B5EF4-FFF2-40B4-BE49-F238E27FC236}">
                  <a16:creationId xmlns:a16="http://schemas.microsoft.com/office/drawing/2014/main" id="{016A4A06-B8EB-797F-1119-77A8710CC8CE}"/>
                </a:ext>
              </a:extLst>
            </p:cNvPr>
            <p:cNvSpPr/>
            <p:nvPr/>
          </p:nvSpPr>
          <p:spPr>
            <a:xfrm>
              <a:off x="5098919" y="3502477"/>
              <a:ext cx="183056" cy="139237"/>
            </a:xfrm>
            <a:prstGeom prst="rect">
              <a:avLst/>
            </a:prstGeom>
            <a:noFill/>
          </p:spPr>
          <p:txBody>
            <a:bodyPr wrap="none" lIns="0" tIns="0" rIns="0" bIns="0" anchor="ctr">
              <a:spAutoFit/>
            </a:bodyPr>
            <a:lstStyle/>
            <a:p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o-RO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100</a:t>
              </a:r>
              <a:endPara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DB9A4512-6AA6-023B-1639-5F2189B3480F}"/>
                </a:ext>
              </a:extLst>
            </p:cNvPr>
            <p:cNvSpPr/>
            <p:nvPr/>
          </p:nvSpPr>
          <p:spPr>
            <a:xfrm>
              <a:off x="5159939" y="3718231"/>
              <a:ext cx="122037" cy="139237"/>
            </a:xfrm>
            <a:prstGeom prst="rect">
              <a:avLst/>
            </a:prstGeom>
            <a:noFill/>
          </p:spPr>
          <p:txBody>
            <a:bodyPr wrap="none" lIns="0" tIns="0" rIns="0" bIns="0" anchor="ctr">
              <a:spAutoFit/>
            </a:bodyPr>
            <a:lstStyle/>
            <a:p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o-RO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80</a:t>
              </a:r>
              <a:endPara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id="{F66F018B-EA7E-9D95-29A4-1EEDB72EA514}"/>
                </a:ext>
              </a:extLst>
            </p:cNvPr>
            <p:cNvSpPr/>
            <p:nvPr/>
          </p:nvSpPr>
          <p:spPr>
            <a:xfrm>
              <a:off x="5159939" y="3933985"/>
              <a:ext cx="122037" cy="139237"/>
            </a:xfrm>
            <a:prstGeom prst="rect">
              <a:avLst/>
            </a:prstGeom>
            <a:noFill/>
          </p:spPr>
          <p:txBody>
            <a:bodyPr wrap="none" lIns="0" tIns="0" rIns="0" bIns="0" anchor="ctr">
              <a:spAutoFit/>
            </a:bodyPr>
            <a:lstStyle/>
            <a:p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o-RO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60</a:t>
              </a:r>
              <a:endPara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79" name="Rectangle 178">
              <a:extLst>
                <a:ext uri="{FF2B5EF4-FFF2-40B4-BE49-F238E27FC236}">
                  <a16:creationId xmlns:a16="http://schemas.microsoft.com/office/drawing/2014/main" id="{8371A0F7-EC38-4DBB-DDB4-BF1416EA8AF9}"/>
                </a:ext>
              </a:extLst>
            </p:cNvPr>
            <p:cNvSpPr/>
            <p:nvPr/>
          </p:nvSpPr>
          <p:spPr>
            <a:xfrm>
              <a:off x="5220956" y="4581247"/>
              <a:ext cx="61019" cy="139237"/>
            </a:xfrm>
            <a:prstGeom prst="rect">
              <a:avLst/>
            </a:prstGeom>
            <a:noFill/>
          </p:spPr>
          <p:txBody>
            <a:bodyPr wrap="none" lIns="0" tIns="0" rIns="0" bIns="0" anchor="ctr">
              <a:spAutoFit/>
            </a:bodyPr>
            <a:lstStyle/>
            <a:p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o-RO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0</a:t>
              </a:r>
              <a:endPara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id="{7DD9B0B9-3761-966A-FDDC-1D66231F2AB9}"/>
                </a:ext>
              </a:extLst>
            </p:cNvPr>
            <p:cNvSpPr/>
            <p:nvPr/>
          </p:nvSpPr>
          <p:spPr>
            <a:xfrm>
              <a:off x="5332006" y="4754060"/>
              <a:ext cx="330187" cy="89425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o-RO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Początek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id="{63E56BF1-A940-FD44-3806-922375756D76}"/>
                </a:ext>
              </a:extLst>
            </p:cNvPr>
            <p:cNvSpPr/>
            <p:nvPr/>
          </p:nvSpPr>
          <p:spPr>
            <a:xfrm>
              <a:off x="5699727" y="4754060"/>
              <a:ext cx="242050" cy="89425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o-RO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Środek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id="{731FD02D-E1AD-3900-83D2-31B2F699896F}"/>
                </a:ext>
              </a:extLst>
            </p:cNvPr>
            <p:cNvSpPr/>
            <p:nvPr/>
          </p:nvSpPr>
          <p:spPr>
            <a:xfrm>
              <a:off x="5989653" y="4754060"/>
              <a:ext cx="245996" cy="89425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o-RO" sz="700" dirty="0">
                  <a:solidFill>
                    <a:srgbClr val="000000"/>
                  </a:solidFill>
                  <a:latin typeface="Century Gothic" panose="020F0302020204030204"/>
                </a:rPr>
                <a:t>Koniec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83" name="Rectangle 182">
              <a:extLst>
                <a:ext uri="{FF2B5EF4-FFF2-40B4-BE49-F238E27FC236}">
                  <a16:creationId xmlns:a16="http://schemas.microsoft.com/office/drawing/2014/main" id="{6DEAC6BB-B3C6-A81F-150B-B5A76FF4638C}"/>
                </a:ext>
              </a:extLst>
            </p:cNvPr>
            <p:cNvSpPr/>
            <p:nvPr/>
          </p:nvSpPr>
          <p:spPr>
            <a:xfrm>
              <a:off x="6269652" y="4754060"/>
              <a:ext cx="330187" cy="178850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 defTabSz="1219170">
                <a:defRPr/>
              </a:pPr>
              <a:r>
                <a:rPr kumimoji="0" lang="ro-RO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Początek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84" name="Rectangle 183">
              <a:extLst>
                <a:ext uri="{FF2B5EF4-FFF2-40B4-BE49-F238E27FC236}">
                  <a16:creationId xmlns:a16="http://schemas.microsoft.com/office/drawing/2014/main" id="{9FFD0BC5-C877-2EE1-49E6-29747107CB5F}"/>
                </a:ext>
              </a:extLst>
            </p:cNvPr>
            <p:cNvSpPr/>
            <p:nvPr/>
          </p:nvSpPr>
          <p:spPr>
            <a:xfrm>
              <a:off x="6626954" y="4754060"/>
              <a:ext cx="242049" cy="89425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o-RO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Środek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85" name="Rectangle 184">
              <a:extLst>
                <a:ext uri="{FF2B5EF4-FFF2-40B4-BE49-F238E27FC236}">
                  <a16:creationId xmlns:a16="http://schemas.microsoft.com/office/drawing/2014/main" id="{B57C2434-960E-A0D3-1493-65F1AC8AB029}"/>
                </a:ext>
              </a:extLst>
            </p:cNvPr>
            <p:cNvSpPr/>
            <p:nvPr/>
          </p:nvSpPr>
          <p:spPr>
            <a:xfrm>
              <a:off x="6916878" y="4754060"/>
              <a:ext cx="245996" cy="178850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 defTabSz="1219170">
                <a:defRPr/>
              </a:pPr>
              <a:r>
                <a:rPr lang="ro-RO" sz="700" dirty="0">
                  <a:solidFill>
                    <a:srgbClr val="000000"/>
                  </a:solidFill>
                  <a:latin typeface="Century Gothic" panose="020F0302020204030204"/>
                </a:rPr>
                <a:t>Koniec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86" name="Rectangle 185">
              <a:extLst>
                <a:ext uri="{FF2B5EF4-FFF2-40B4-BE49-F238E27FC236}">
                  <a16:creationId xmlns:a16="http://schemas.microsoft.com/office/drawing/2014/main" id="{002D9DEF-F9F9-DEE8-A5F9-F96245077B18}"/>
                </a:ext>
              </a:extLst>
            </p:cNvPr>
            <p:cNvSpPr/>
            <p:nvPr/>
          </p:nvSpPr>
          <p:spPr>
            <a:xfrm rot="16200000">
              <a:off x="4108127" y="3637325"/>
              <a:ext cx="1723993" cy="303088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% zadeklarowanej dawki dostarczonej</a:t>
              </a:r>
              <a:endPara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14937E79-ACBD-1CCB-EBC0-A47D75185954}"/>
                </a:ext>
              </a:extLst>
            </p:cNvPr>
            <p:cNvSpPr/>
            <p:nvPr/>
          </p:nvSpPr>
          <p:spPr>
            <a:xfrm>
              <a:off x="5575093" y="4910805"/>
              <a:ext cx="1357579" cy="153300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pl-PL" sz="1200" dirty="0"/>
                <a:t>Stopień zużycia kanistra</a:t>
              </a:r>
              <a:endParaRPr lang="en-GB" sz="1200" dirty="0"/>
            </a:p>
          </p:txBody>
        </p:sp>
        <p:sp>
          <p:nvSpPr>
            <p:cNvPr id="188" name="Line 85">
              <a:extLst>
                <a:ext uri="{FF2B5EF4-FFF2-40B4-BE49-F238E27FC236}">
                  <a16:creationId xmlns:a16="http://schemas.microsoft.com/office/drawing/2014/main" id="{E59A8AD6-6040-6796-0DCC-10A30851F47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321558" y="3356102"/>
              <a:ext cx="77694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89" name="Line 87">
              <a:extLst>
                <a:ext uri="{FF2B5EF4-FFF2-40B4-BE49-F238E27FC236}">
                  <a16:creationId xmlns:a16="http://schemas.microsoft.com/office/drawing/2014/main" id="{7FA3157B-0627-DE8C-D430-A778BA6F396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321558" y="2925445"/>
              <a:ext cx="77694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90" name="Line 89">
              <a:extLst>
                <a:ext uri="{FF2B5EF4-FFF2-40B4-BE49-F238E27FC236}">
                  <a16:creationId xmlns:a16="http://schemas.microsoft.com/office/drawing/2014/main" id="{2F9628FE-B8BB-A65B-8A88-9935B1287F0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321558" y="3140774"/>
              <a:ext cx="77694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91" name="Line 90">
              <a:extLst>
                <a:ext uri="{FF2B5EF4-FFF2-40B4-BE49-F238E27FC236}">
                  <a16:creationId xmlns:a16="http://schemas.microsoft.com/office/drawing/2014/main" id="{9DCB4E93-D4FF-BBAC-AE64-C93E5F0549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321558" y="3572778"/>
              <a:ext cx="77694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92" name="Line 91">
              <a:extLst>
                <a:ext uri="{FF2B5EF4-FFF2-40B4-BE49-F238E27FC236}">
                  <a16:creationId xmlns:a16="http://schemas.microsoft.com/office/drawing/2014/main" id="{0FC9B69F-765F-1E45-038A-E8469C068AD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399252" y="3413973"/>
              <a:ext cx="1736881" cy="0"/>
            </a:xfrm>
            <a:prstGeom prst="line">
              <a:avLst/>
            </a:prstGeom>
            <a:noFill/>
            <a:ln w="12700" cap="flat">
              <a:solidFill>
                <a:schemeClr val="accent6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93" name="Line 92">
              <a:extLst>
                <a:ext uri="{FF2B5EF4-FFF2-40B4-BE49-F238E27FC236}">
                  <a16:creationId xmlns:a16="http://schemas.microsoft.com/office/drawing/2014/main" id="{FD4A6523-C80C-70C6-6918-848749EFA1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399252" y="3304963"/>
              <a:ext cx="1736881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94" name="Line 93">
              <a:extLst>
                <a:ext uri="{FF2B5EF4-FFF2-40B4-BE49-F238E27FC236}">
                  <a16:creationId xmlns:a16="http://schemas.microsoft.com/office/drawing/2014/main" id="{32A9BEED-F0AC-719E-2A00-A4B44E1D145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399252" y="3572778"/>
              <a:ext cx="1736881" cy="0"/>
            </a:xfrm>
            <a:prstGeom prst="line">
              <a:avLst/>
            </a:prstGeom>
            <a:noFill/>
            <a:ln w="12700" cap="flat">
              <a:solidFill>
                <a:schemeClr val="accent6">
                  <a:lumMod val="60000"/>
                  <a:lumOff val="40000"/>
                </a:schemeClr>
              </a:solidFill>
              <a:prstDash val="sys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95" name="Line 94">
              <a:extLst>
                <a:ext uri="{FF2B5EF4-FFF2-40B4-BE49-F238E27FC236}">
                  <a16:creationId xmlns:a16="http://schemas.microsoft.com/office/drawing/2014/main" id="{CB82828A-E3F8-62AB-80BD-C9277817412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399252" y="3736966"/>
              <a:ext cx="1736881" cy="0"/>
            </a:xfrm>
            <a:prstGeom prst="line">
              <a:avLst/>
            </a:prstGeom>
            <a:noFill/>
            <a:ln w="12700" cap="flat">
              <a:solidFill>
                <a:schemeClr val="accent6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96" name="Line 95">
              <a:extLst>
                <a:ext uri="{FF2B5EF4-FFF2-40B4-BE49-F238E27FC236}">
                  <a16:creationId xmlns:a16="http://schemas.microsoft.com/office/drawing/2014/main" id="{E1E12DF3-4D4B-996D-27B6-01A068D5B3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399252" y="3844631"/>
              <a:ext cx="1736881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97" name="Line 97">
              <a:extLst>
                <a:ext uri="{FF2B5EF4-FFF2-40B4-BE49-F238E27FC236}">
                  <a16:creationId xmlns:a16="http://schemas.microsoft.com/office/drawing/2014/main" id="{DF5CC8C6-C1B3-12C9-FC19-C890BEE0C4E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321558" y="3786761"/>
              <a:ext cx="77694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98" name="Line 99">
              <a:extLst>
                <a:ext uri="{FF2B5EF4-FFF2-40B4-BE49-F238E27FC236}">
                  <a16:creationId xmlns:a16="http://schemas.microsoft.com/office/drawing/2014/main" id="{FBEB3B61-DD4D-75BC-D8D1-7244B02B32B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321558" y="4003436"/>
              <a:ext cx="77694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99" name="Freeform 79">
              <a:extLst>
                <a:ext uri="{FF2B5EF4-FFF2-40B4-BE49-F238E27FC236}">
                  <a16:creationId xmlns:a16="http://schemas.microsoft.com/office/drawing/2014/main" id="{679586FB-AB90-0541-9826-2D00A73E9B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3630" y="3552590"/>
              <a:ext cx="485153" cy="36338"/>
            </a:xfrm>
            <a:custGeom>
              <a:avLst/>
              <a:gdLst>
                <a:gd name="T0" fmla="*/ 0 w 585"/>
                <a:gd name="T1" fmla="*/ 56 h 56"/>
                <a:gd name="T2" fmla="*/ 305 w 585"/>
                <a:gd name="T3" fmla="*/ 7 h 56"/>
                <a:gd name="T4" fmla="*/ 585 w 585"/>
                <a:gd name="T5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5" h="56">
                  <a:moveTo>
                    <a:pt x="0" y="56"/>
                  </a:moveTo>
                  <a:lnTo>
                    <a:pt x="305" y="7"/>
                  </a:lnTo>
                  <a:lnTo>
                    <a:pt x="585" y="0"/>
                  </a:lnTo>
                </a:path>
              </a:pathLst>
            </a:custGeom>
            <a:noFill/>
            <a:ln w="12700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200" name="Freeform 80">
              <a:extLst>
                <a:ext uri="{FF2B5EF4-FFF2-40B4-BE49-F238E27FC236}">
                  <a16:creationId xmlns:a16="http://schemas.microsoft.com/office/drawing/2014/main" id="{5E6C6EAA-8C71-65CC-BCE5-FF0A3AE81E5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0055" y="3423393"/>
              <a:ext cx="452349" cy="279927"/>
            </a:xfrm>
            <a:custGeom>
              <a:avLst/>
              <a:gdLst>
                <a:gd name="T0" fmla="*/ 0 w 545"/>
                <a:gd name="T1" fmla="*/ 433 h 433"/>
                <a:gd name="T2" fmla="*/ 265 w 545"/>
                <a:gd name="T3" fmla="*/ 316 h 433"/>
                <a:gd name="T4" fmla="*/ 545 w 545"/>
                <a:gd name="T5" fmla="*/ 0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5" h="433">
                  <a:moveTo>
                    <a:pt x="0" y="433"/>
                  </a:moveTo>
                  <a:cubicBezTo>
                    <a:pt x="0" y="427"/>
                    <a:pt x="265" y="316"/>
                    <a:pt x="265" y="316"/>
                  </a:cubicBezTo>
                  <a:lnTo>
                    <a:pt x="545" y="0"/>
                  </a:lnTo>
                </a:path>
              </a:pathLst>
            </a:custGeom>
            <a:noFill/>
            <a:ln w="12700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201" name="Line 112">
              <a:extLst>
                <a:ext uri="{FF2B5EF4-FFF2-40B4-BE49-F238E27FC236}">
                  <a16:creationId xmlns:a16="http://schemas.microsoft.com/office/drawing/2014/main" id="{BFE102CD-B10B-A4E3-6B89-0C86D4D1146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551186" y="3486647"/>
              <a:ext cx="58702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202" name="Line 113">
              <a:extLst>
                <a:ext uri="{FF2B5EF4-FFF2-40B4-BE49-F238E27FC236}">
                  <a16:creationId xmlns:a16="http://schemas.microsoft.com/office/drawing/2014/main" id="{C62EDEC5-8069-1CCF-8538-58F068B82D8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551186" y="3648144"/>
              <a:ext cx="58702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203" name="Line 114">
              <a:extLst>
                <a:ext uri="{FF2B5EF4-FFF2-40B4-BE49-F238E27FC236}">
                  <a16:creationId xmlns:a16="http://schemas.microsoft.com/office/drawing/2014/main" id="{037586F2-4FAF-2FCA-2D16-51B3851BBA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78810" y="3486647"/>
              <a:ext cx="0" cy="161497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204" name="Line 115">
              <a:extLst>
                <a:ext uri="{FF2B5EF4-FFF2-40B4-BE49-F238E27FC236}">
                  <a16:creationId xmlns:a16="http://schemas.microsoft.com/office/drawing/2014/main" id="{52F78CF4-CEAA-1216-7200-ED536FE401C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779087" y="3517600"/>
              <a:ext cx="58702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205" name="Line 116">
              <a:extLst>
                <a:ext uri="{FF2B5EF4-FFF2-40B4-BE49-F238E27FC236}">
                  <a16:creationId xmlns:a16="http://schemas.microsoft.com/office/drawing/2014/main" id="{E3A33430-1E51-BE5B-D126-90C91EA629C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779087" y="3611806"/>
              <a:ext cx="58702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206" name="Line 117">
              <a:extLst>
                <a:ext uri="{FF2B5EF4-FFF2-40B4-BE49-F238E27FC236}">
                  <a16:creationId xmlns:a16="http://schemas.microsoft.com/office/drawing/2014/main" id="{FD699BFD-B95A-4B1E-510B-1BD30E18E9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08437" y="3517600"/>
              <a:ext cx="0" cy="94207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207" name="Line 118">
              <a:extLst>
                <a:ext uri="{FF2B5EF4-FFF2-40B4-BE49-F238E27FC236}">
                  <a16:creationId xmlns:a16="http://schemas.microsoft.com/office/drawing/2014/main" id="{56AAEB6C-2DF4-7489-CEE3-F0C2C1AE7B2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012167" y="3501450"/>
              <a:ext cx="58702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208" name="Line 119">
              <a:extLst>
                <a:ext uri="{FF2B5EF4-FFF2-40B4-BE49-F238E27FC236}">
                  <a16:creationId xmlns:a16="http://schemas.microsoft.com/office/drawing/2014/main" id="{611E188F-D39F-77A8-631F-F74B816D7DC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012167" y="3618536"/>
              <a:ext cx="58702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209" name="Line 120">
              <a:extLst>
                <a:ext uri="{FF2B5EF4-FFF2-40B4-BE49-F238E27FC236}">
                  <a16:creationId xmlns:a16="http://schemas.microsoft.com/office/drawing/2014/main" id="{FF5E4268-D6B4-6F3E-1E35-3AA0E2C1DB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41518" y="3501450"/>
              <a:ext cx="0" cy="117086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210" name="Line 121">
              <a:extLst>
                <a:ext uri="{FF2B5EF4-FFF2-40B4-BE49-F238E27FC236}">
                  <a16:creationId xmlns:a16="http://schemas.microsoft.com/office/drawing/2014/main" id="{7A8CB2D7-CF41-868B-C0E3-372940AFBEE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438618" y="3662946"/>
              <a:ext cx="58702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211" name="Line 122">
              <a:extLst>
                <a:ext uri="{FF2B5EF4-FFF2-40B4-BE49-F238E27FC236}">
                  <a16:creationId xmlns:a16="http://schemas.microsoft.com/office/drawing/2014/main" id="{B88E3650-1CE5-1C15-334A-B622DE761D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438618" y="3745041"/>
              <a:ext cx="58702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212" name="Line 123">
              <a:extLst>
                <a:ext uri="{FF2B5EF4-FFF2-40B4-BE49-F238E27FC236}">
                  <a16:creationId xmlns:a16="http://schemas.microsoft.com/office/drawing/2014/main" id="{258BE681-ADD3-F09E-4F61-B2925EB7D5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67968" y="3662946"/>
              <a:ext cx="0" cy="82095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213" name="Line 124">
              <a:extLst>
                <a:ext uri="{FF2B5EF4-FFF2-40B4-BE49-F238E27FC236}">
                  <a16:creationId xmlns:a16="http://schemas.microsoft.com/office/drawing/2014/main" id="{4ECF286E-C5BC-CFB5-38C4-CCD84113C90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668245" y="3444926"/>
              <a:ext cx="58702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214" name="Line 125">
              <a:extLst>
                <a:ext uri="{FF2B5EF4-FFF2-40B4-BE49-F238E27FC236}">
                  <a16:creationId xmlns:a16="http://schemas.microsoft.com/office/drawing/2014/main" id="{A945AA59-F570-2819-7F82-9348B95BBC6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668245" y="3703321"/>
              <a:ext cx="58702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215" name="Line 126">
              <a:extLst>
                <a:ext uri="{FF2B5EF4-FFF2-40B4-BE49-F238E27FC236}">
                  <a16:creationId xmlns:a16="http://schemas.microsoft.com/office/drawing/2014/main" id="{EAA64133-BB93-776D-C958-B4597DC446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95869" y="3444926"/>
              <a:ext cx="0" cy="258395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216" name="Line 127">
              <a:extLst>
                <a:ext uri="{FF2B5EF4-FFF2-40B4-BE49-F238E27FC236}">
                  <a16:creationId xmlns:a16="http://schemas.microsoft.com/office/drawing/2014/main" id="{C74D78B7-CD4A-D6FE-4EAF-8FAF3B2767F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901326" y="3060026"/>
              <a:ext cx="60429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217" name="Line 128">
              <a:extLst>
                <a:ext uri="{FF2B5EF4-FFF2-40B4-BE49-F238E27FC236}">
                  <a16:creationId xmlns:a16="http://schemas.microsoft.com/office/drawing/2014/main" id="{A8AF250E-532C-1676-8D83-C6A867582C2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901326" y="3715433"/>
              <a:ext cx="60429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218" name="Line 129">
              <a:extLst>
                <a:ext uri="{FF2B5EF4-FFF2-40B4-BE49-F238E27FC236}">
                  <a16:creationId xmlns:a16="http://schemas.microsoft.com/office/drawing/2014/main" id="{92CF2366-D7F4-25DA-4116-8C51201774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32403" y="3060026"/>
              <a:ext cx="0" cy="655409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219" name="Oval 130">
              <a:extLst>
                <a:ext uri="{FF2B5EF4-FFF2-40B4-BE49-F238E27FC236}">
                  <a16:creationId xmlns:a16="http://schemas.microsoft.com/office/drawing/2014/main" id="{D53D5A65-6F22-C94E-7B14-D75E30A196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2048" y="3455689"/>
              <a:ext cx="58729" cy="6107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220" name="Oval 131">
              <a:extLst>
                <a:ext uri="{FF2B5EF4-FFF2-40B4-BE49-F238E27FC236}">
                  <a16:creationId xmlns:a16="http://schemas.microsoft.com/office/drawing/2014/main" id="{68AB1DEE-439B-B57C-11B7-C7BCD8329F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2048" y="3516250"/>
              <a:ext cx="58729" cy="6107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221" name="Oval 132">
              <a:extLst>
                <a:ext uri="{FF2B5EF4-FFF2-40B4-BE49-F238E27FC236}">
                  <a16:creationId xmlns:a16="http://schemas.microsoft.com/office/drawing/2014/main" id="{D146963B-9E6C-CCE1-2FC4-D9CBE70C6D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2048" y="3531054"/>
              <a:ext cx="58729" cy="6107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222" name="Oval 133">
              <a:extLst>
                <a:ext uri="{FF2B5EF4-FFF2-40B4-BE49-F238E27FC236}">
                  <a16:creationId xmlns:a16="http://schemas.microsoft.com/office/drawing/2014/main" id="{CAAA0DFE-1E6E-8395-D2A2-186626ABEA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2048" y="3548550"/>
              <a:ext cx="58729" cy="6107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223" name="Oval 134">
              <a:extLst>
                <a:ext uri="{FF2B5EF4-FFF2-40B4-BE49-F238E27FC236}">
                  <a16:creationId xmlns:a16="http://schemas.microsoft.com/office/drawing/2014/main" id="{41EDB3E8-6D65-F331-A858-0C1E8E893E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2048" y="3592961"/>
              <a:ext cx="58729" cy="6107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224" name="Oval 135">
              <a:extLst>
                <a:ext uri="{FF2B5EF4-FFF2-40B4-BE49-F238E27FC236}">
                  <a16:creationId xmlns:a16="http://schemas.microsoft.com/office/drawing/2014/main" id="{6BAB77A5-9245-8402-52AD-23CA2B2D5E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2048" y="3603728"/>
              <a:ext cx="58729" cy="6107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225" name="Oval 136">
              <a:extLst>
                <a:ext uri="{FF2B5EF4-FFF2-40B4-BE49-F238E27FC236}">
                  <a16:creationId xmlns:a16="http://schemas.microsoft.com/office/drawing/2014/main" id="{E7F523A8-E7E5-261C-596A-30426E30AD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2048" y="3617185"/>
              <a:ext cx="58729" cy="6107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226" name="Oval 137">
              <a:extLst>
                <a:ext uri="{FF2B5EF4-FFF2-40B4-BE49-F238E27FC236}">
                  <a16:creationId xmlns:a16="http://schemas.microsoft.com/office/drawing/2014/main" id="{518B2F15-AC3C-5298-03B6-C70E16109C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5128" y="3486642"/>
              <a:ext cx="58729" cy="6107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227" name="Oval 138">
              <a:extLst>
                <a:ext uri="{FF2B5EF4-FFF2-40B4-BE49-F238E27FC236}">
                  <a16:creationId xmlns:a16="http://schemas.microsoft.com/office/drawing/2014/main" id="{0314832F-A4E5-BB0A-7105-5E137FA870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5128" y="3498755"/>
              <a:ext cx="58729" cy="6107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228" name="Oval 139">
              <a:extLst>
                <a:ext uri="{FF2B5EF4-FFF2-40B4-BE49-F238E27FC236}">
                  <a16:creationId xmlns:a16="http://schemas.microsoft.com/office/drawing/2014/main" id="{00DF9819-21C0-6235-BB31-77A25D3CED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5128" y="3510867"/>
              <a:ext cx="58729" cy="6107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229" name="Oval 140">
              <a:extLst>
                <a:ext uri="{FF2B5EF4-FFF2-40B4-BE49-F238E27FC236}">
                  <a16:creationId xmlns:a16="http://schemas.microsoft.com/office/drawing/2014/main" id="{6550CED5-CB9B-5FDF-82EE-1D709B3C6D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5128" y="3524326"/>
              <a:ext cx="58729" cy="6107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230" name="Oval 141">
              <a:extLst>
                <a:ext uri="{FF2B5EF4-FFF2-40B4-BE49-F238E27FC236}">
                  <a16:creationId xmlns:a16="http://schemas.microsoft.com/office/drawing/2014/main" id="{5288E9C2-662B-9C50-F33B-1E6AF9FA35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5128" y="3536437"/>
              <a:ext cx="58729" cy="6107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231" name="Oval 142">
              <a:extLst>
                <a:ext uri="{FF2B5EF4-FFF2-40B4-BE49-F238E27FC236}">
                  <a16:creationId xmlns:a16="http://schemas.microsoft.com/office/drawing/2014/main" id="{ED52364F-3D7F-6A44-E687-9900FC945B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5128" y="3548550"/>
              <a:ext cx="58729" cy="6107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232" name="Oval 143">
              <a:extLst>
                <a:ext uri="{FF2B5EF4-FFF2-40B4-BE49-F238E27FC236}">
                  <a16:creationId xmlns:a16="http://schemas.microsoft.com/office/drawing/2014/main" id="{57E216AF-5035-A9FB-B512-B78C2CDC6B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5128" y="3560662"/>
              <a:ext cx="58729" cy="6107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233" name="Oval 144">
              <a:extLst>
                <a:ext uri="{FF2B5EF4-FFF2-40B4-BE49-F238E27FC236}">
                  <a16:creationId xmlns:a16="http://schemas.microsoft.com/office/drawing/2014/main" id="{70E0799F-FDB3-7024-BD97-281C1526BE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5128" y="3572775"/>
              <a:ext cx="58729" cy="6107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234" name="Oval 145">
              <a:extLst>
                <a:ext uri="{FF2B5EF4-FFF2-40B4-BE49-F238E27FC236}">
                  <a16:creationId xmlns:a16="http://schemas.microsoft.com/office/drawing/2014/main" id="{312D5928-58F3-FAAD-FE45-5792EDCF90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5128" y="3584887"/>
              <a:ext cx="58729" cy="6107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235" name="Oval 146">
              <a:extLst>
                <a:ext uri="{FF2B5EF4-FFF2-40B4-BE49-F238E27FC236}">
                  <a16:creationId xmlns:a16="http://schemas.microsoft.com/office/drawing/2014/main" id="{DBB38B13-E71E-01E7-BFCC-7129377CEF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6482" y="3470493"/>
              <a:ext cx="58729" cy="6107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236" name="Oval 147">
              <a:extLst>
                <a:ext uri="{FF2B5EF4-FFF2-40B4-BE49-F238E27FC236}">
                  <a16:creationId xmlns:a16="http://schemas.microsoft.com/office/drawing/2014/main" id="{A5EDDF4E-DA45-42DE-9FF3-07D56AD78F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37753" y="3631990"/>
              <a:ext cx="58729" cy="6107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237" name="Oval 148">
              <a:extLst>
                <a:ext uri="{FF2B5EF4-FFF2-40B4-BE49-F238E27FC236}">
                  <a16:creationId xmlns:a16="http://schemas.microsoft.com/office/drawing/2014/main" id="{93D6D722-7C77-9D30-1B2B-686D70F80C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37753" y="3645448"/>
              <a:ext cx="58729" cy="6107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238" name="Oval 149">
              <a:extLst>
                <a:ext uri="{FF2B5EF4-FFF2-40B4-BE49-F238E27FC236}">
                  <a16:creationId xmlns:a16="http://schemas.microsoft.com/office/drawing/2014/main" id="{9AD43589-97F6-E285-93B9-78D0087CC1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37753" y="3657559"/>
              <a:ext cx="58729" cy="6107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239" name="Oval 150">
              <a:extLst>
                <a:ext uri="{FF2B5EF4-FFF2-40B4-BE49-F238E27FC236}">
                  <a16:creationId xmlns:a16="http://schemas.microsoft.com/office/drawing/2014/main" id="{B12DF9CF-2FC9-856D-7C7A-57499CBA07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37753" y="3669672"/>
              <a:ext cx="58729" cy="6107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240" name="Oval 151">
              <a:extLst>
                <a:ext uri="{FF2B5EF4-FFF2-40B4-BE49-F238E27FC236}">
                  <a16:creationId xmlns:a16="http://schemas.microsoft.com/office/drawing/2014/main" id="{856F54E4-3B9E-8D90-EF59-4E3D3E412B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37753" y="3681784"/>
              <a:ext cx="58729" cy="6107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241" name="Oval 152">
              <a:extLst>
                <a:ext uri="{FF2B5EF4-FFF2-40B4-BE49-F238E27FC236}">
                  <a16:creationId xmlns:a16="http://schemas.microsoft.com/office/drawing/2014/main" id="{B1B65AEA-3006-9540-335A-92519C2EEE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37753" y="3695243"/>
              <a:ext cx="58729" cy="6107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242" name="Oval 153">
              <a:extLst>
                <a:ext uri="{FF2B5EF4-FFF2-40B4-BE49-F238E27FC236}">
                  <a16:creationId xmlns:a16="http://schemas.microsoft.com/office/drawing/2014/main" id="{CF26048E-3677-EC44-499B-E03874BC44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37753" y="3707354"/>
              <a:ext cx="58729" cy="6107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243" name="Oval 154">
              <a:extLst>
                <a:ext uri="{FF2B5EF4-FFF2-40B4-BE49-F238E27FC236}">
                  <a16:creationId xmlns:a16="http://schemas.microsoft.com/office/drawing/2014/main" id="{B17C0583-0108-960C-FF8E-07061BA3E8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37753" y="3719467"/>
              <a:ext cx="58729" cy="6107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244" name="Oval 155">
              <a:extLst>
                <a:ext uri="{FF2B5EF4-FFF2-40B4-BE49-F238E27FC236}">
                  <a16:creationId xmlns:a16="http://schemas.microsoft.com/office/drawing/2014/main" id="{2EB098CA-0F2B-A23C-DE56-18AFBF3449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67381" y="3415314"/>
              <a:ext cx="58729" cy="6107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245" name="Oval 156">
              <a:extLst>
                <a:ext uri="{FF2B5EF4-FFF2-40B4-BE49-F238E27FC236}">
                  <a16:creationId xmlns:a16="http://schemas.microsoft.com/office/drawing/2014/main" id="{CC7EF0B4-B03E-6254-81F2-E6059CEB82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67381" y="3536437"/>
              <a:ext cx="58729" cy="6107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246" name="Oval 157">
              <a:extLst>
                <a:ext uri="{FF2B5EF4-FFF2-40B4-BE49-F238E27FC236}">
                  <a16:creationId xmlns:a16="http://schemas.microsoft.com/office/drawing/2014/main" id="{5CD22840-4EEA-B9A9-097D-555911716A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67381" y="3553933"/>
              <a:ext cx="58729" cy="6107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247" name="Oval 158">
              <a:extLst>
                <a:ext uri="{FF2B5EF4-FFF2-40B4-BE49-F238E27FC236}">
                  <a16:creationId xmlns:a16="http://schemas.microsoft.com/office/drawing/2014/main" id="{A20797C9-939C-214D-F1DD-D5D7AE3E3D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67381" y="3571428"/>
              <a:ext cx="58729" cy="6107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248" name="Oval 159">
              <a:extLst>
                <a:ext uri="{FF2B5EF4-FFF2-40B4-BE49-F238E27FC236}">
                  <a16:creationId xmlns:a16="http://schemas.microsoft.com/office/drawing/2014/main" id="{93F24E14-159D-2945-FE7F-D43C826B5C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67381" y="3588924"/>
              <a:ext cx="58729" cy="6107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249" name="Oval 160">
              <a:extLst>
                <a:ext uri="{FF2B5EF4-FFF2-40B4-BE49-F238E27FC236}">
                  <a16:creationId xmlns:a16="http://schemas.microsoft.com/office/drawing/2014/main" id="{489CB46B-85A2-DF2A-61A7-DFC07159A6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67381" y="3605074"/>
              <a:ext cx="58729" cy="6107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250" name="Oval 161">
              <a:extLst>
                <a:ext uri="{FF2B5EF4-FFF2-40B4-BE49-F238E27FC236}">
                  <a16:creationId xmlns:a16="http://schemas.microsoft.com/office/drawing/2014/main" id="{FE06812D-8E43-D18D-EA82-1E7E1B1E0A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67381" y="3622569"/>
              <a:ext cx="58729" cy="6107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251" name="Oval 162">
              <a:extLst>
                <a:ext uri="{FF2B5EF4-FFF2-40B4-BE49-F238E27FC236}">
                  <a16:creationId xmlns:a16="http://schemas.microsoft.com/office/drawing/2014/main" id="{FD343BAE-54C9-74D6-3567-0DF19777B8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67381" y="3640065"/>
              <a:ext cx="58729" cy="6107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252" name="Oval 163">
              <a:extLst>
                <a:ext uri="{FF2B5EF4-FFF2-40B4-BE49-F238E27FC236}">
                  <a16:creationId xmlns:a16="http://schemas.microsoft.com/office/drawing/2014/main" id="{D651454B-7330-0ACC-C2F5-04725B10CE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67381" y="3657559"/>
              <a:ext cx="58729" cy="6107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253" name="Oval 164">
              <a:extLst>
                <a:ext uri="{FF2B5EF4-FFF2-40B4-BE49-F238E27FC236}">
                  <a16:creationId xmlns:a16="http://schemas.microsoft.com/office/drawing/2014/main" id="{BF57580A-2D83-62FA-7BD0-9DDBFED89F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67381" y="3675056"/>
              <a:ext cx="58729" cy="6107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254" name="Oval 165">
              <a:extLst>
                <a:ext uri="{FF2B5EF4-FFF2-40B4-BE49-F238E27FC236}">
                  <a16:creationId xmlns:a16="http://schemas.microsoft.com/office/drawing/2014/main" id="{960BFB33-25DE-4483-EF88-E4919AA820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0461" y="3031760"/>
              <a:ext cx="58729" cy="6107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255" name="Oval 166">
              <a:extLst>
                <a:ext uri="{FF2B5EF4-FFF2-40B4-BE49-F238E27FC236}">
                  <a16:creationId xmlns:a16="http://schemas.microsoft.com/office/drawing/2014/main" id="{9ED97A19-48A5-4966-6FAB-A56FB28BE3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0461" y="3125967"/>
              <a:ext cx="58729" cy="6107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256" name="Oval 167">
              <a:extLst>
                <a:ext uri="{FF2B5EF4-FFF2-40B4-BE49-F238E27FC236}">
                  <a16:creationId xmlns:a16="http://schemas.microsoft.com/office/drawing/2014/main" id="{C4293FFC-66AC-DB61-F0FD-B5A3DADC19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0461" y="3222864"/>
              <a:ext cx="58729" cy="6107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257" name="Oval 168">
              <a:extLst>
                <a:ext uri="{FF2B5EF4-FFF2-40B4-BE49-F238E27FC236}">
                  <a16:creationId xmlns:a16="http://schemas.microsoft.com/office/drawing/2014/main" id="{87DED71F-CA0D-9D53-380E-3E38294F69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0461" y="3296884"/>
              <a:ext cx="58729" cy="6107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258" name="Oval 169">
              <a:extLst>
                <a:ext uri="{FF2B5EF4-FFF2-40B4-BE49-F238E27FC236}">
                  <a16:creationId xmlns:a16="http://schemas.microsoft.com/office/drawing/2014/main" id="{0FF5CEE5-27C0-982C-6F0A-DC25576401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0461" y="3342641"/>
              <a:ext cx="58729" cy="6107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259" name="Oval 170">
              <a:extLst>
                <a:ext uri="{FF2B5EF4-FFF2-40B4-BE49-F238E27FC236}">
                  <a16:creationId xmlns:a16="http://schemas.microsoft.com/office/drawing/2014/main" id="{FC892438-7BA0-DE4B-CFE6-6C99F433F6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0461" y="3431465"/>
              <a:ext cx="58729" cy="6107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260" name="Oval 171">
              <a:extLst>
                <a:ext uri="{FF2B5EF4-FFF2-40B4-BE49-F238E27FC236}">
                  <a16:creationId xmlns:a16="http://schemas.microsoft.com/office/drawing/2014/main" id="{21935262-6F0E-8126-89D8-7CA79667A3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0461" y="3567391"/>
              <a:ext cx="58729" cy="6107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261" name="Oval 172">
              <a:extLst>
                <a:ext uri="{FF2B5EF4-FFF2-40B4-BE49-F238E27FC236}">
                  <a16:creationId xmlns:a16="http://schemas.microsoft.com/office/drawing/2014/main" id="{A9746D30-BCF7-0068-65B9-8E9AAD2638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0461" y="3590269"/>
              <a:ext cx="58729" cy="6107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262" name="Oval 173">
              <a:extLst>
                <a:ext uri="{FF2B5EF4-FFF2-40B4-BE49-F238E27FC236}">
                  <a16:creationId xmlns:a16="http://schemas.microsoft.com/office/drawing/2014/main" id="{3B0D2A2F-8260-2239-B608-F4A97864D3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0461" y="3621223"/>
              <a:ext cx="58729" cy="6107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263" name="Oval 174">
              <a:extLst>
                <a:ext uri="{FF2B5EF4-FFF2-40B4-BE49-F238E27FC236}">
                  <a16:creationId xmlns:a16="http://schemas.microsoft.com/office/drawing/2014/main" id="{9A3F0DAA-5630-2FE1-6719-1DE7E1A83F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0461" y="3680439"/>
              <a:ext cx="58729" cy="6107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264" name="Oval 175">
              <a:extLst>
                <a:ext uri="{FF2B5EF4-FFF2-40B4-BE49-F238E27FC236}">
                  <a16:creationId xmlns:a16="http://schemas.microsoft.com/office/drawing/2014/main" id="{13ACC33E-0B89-6702-50FD-D67FD64D6E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6482" y="3498755"/>
              <a:ext cx="58729" cy="6107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265" name="Oval 176">
              <a:extLst>
                <a:ext uri="{FF2B5EF4-FFF2-40B4-BE49-F238E27FC236}">
                  <a16:creationId xmlns:a16="http://schemas.microsoft.com/office/drawing/2014/main" id="{7186AF62-CFF2-2F9B-EEBE-5AC4744895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6482" y="3508176"/>
              <a:ext cx="58729" cy="6107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266" name="Oval 177">
              <a:extLst>
                <a:ext uri="{FF2B5EF4-FFF2-40B4-BE49-F238E27FC236}">
                  <a16:creationId xmlns:a16="http://schemas.microsoft.com/office/drawing/2014/main" id="{434B662B-C96B-CDE9-7C9E-1735021D3C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6482" y="3517596"/>
              <a:ext cx="58729" cy="6107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267" name="Oval 178">
              <a:extLst>
                <a:ext uri="{FF2B5EF4-FFF2-40B4-BE49-F238E27FC236}">
                  <a16:creationId xmlns:a16="http://schemas.microsoft.com/office/drawing/2014/main" id="{F3547FB8-F379-8D40-6A63-5262CAB67F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6482" y="3525670"/>
              <a:ext cx="58729" cy="6107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268" name="Oval 179">
              <a:extLst>
                <a:ext uri="{FF2B5EF4-FFF2-40B4-BE49-F238E27FC236}">
                  <a16:creationId xmlns:a16="http://schemas.microsoft.com/office/drawing/2014/main" id="{808D5D34-06BB-1870-8E0F-B7CEB8AC53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6482" y="3535091"/>
              <a:ext cx="58729" cy="6107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269" name="Oval 180">
              <a:extLst>
                <a:ext uri="{FF2B5EF4-FFF2-40B4-BE49-F238E27FC236}">
                  <a16:creationId xmlns:a16="http://schemas.microsoft.com/office/drawing/2014/main" id="{13EAA4E5-ED6F-6869-53E7-E8EDC66119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6482" y="3544511"/>
              <a:ext cx="58729" cy="6107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270" name="Oval 181">
              <a:extLst>
                <a:ext uri="{FF2B5EF4-FFF2-40B4-BE49-F238E27FC236}">
                  <a16:creationId xmlns:a16="http://schemas.microsoft.com/office/drawing/2014/main" id="{37A6940D-C7F2-1555-3171-486B9F1C9D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6482" y="3552587"/>
              <a:ext cx="58729" cy="6107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271" name="Oval 182">
              <a:extLst>
                <a:ext uri="{FF2B5EF4-FFF2-40B4-BE49-F238E27FC236}">
                  <a16:creationId xmlns:a16="http://schemas.microsoft.com/office/drawing/2014/main" id="{C1C6B665-3663-0C76-7738-DBD5BD46A7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6482" y="3562008"/>
              <a:ext cx="58729" cy="6107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272" name="Oval 183">
              <a:extLst>
                <a:ext uri="{FF2B5EF4-FFF2-40B4-BE49-F238E27FC236}">
                  <a16:creationId xmlns:a16="http://schemas.microsoft.com/office/drawing/2014/main" id="{EEEC8A44-8D30-19E7-E167-A4F09C05FC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6482" y="3571428"/>
              <a:ext cx="58729" cy="6107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273" name="Oval 184">
              <a:extLst>
                <a:ext uri="{FF2B5EF4-FFF2-40B4-BE49-F238E27FC236}">
                  <a16:creationId xmlns:a16="http://schemas.microsoft.com/office/drawing/2014/main" id="{4F360335-774A-6AB3-F7FB-B29A60B712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6482" y="3580849"/>
              <a:ext cx="58729" cy="6107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274" name="Oval 185">
              <a:extLst>
                <a:ext uri="{FF2B5EF4-FFF2-40B4-BE49-F238E27FC236}">
                  <a16:creationId xmlns:a16="http://schemas.microsoft.com/office/drawing/2014/main" id="{FEFD3425-7296-FF95-25EE-CEF67FFE87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6482" y="3588924"/>
              <a:ext cx="58729" cy="6107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275" name="Line 90">
              <a:extLst>
                <a:ext uri="{FF2B5EF4-FFF2-40B4-BE49-F238E27FC236}">
                  <a16:creationId xmlns:a16="http://schemas.microsoft.com/office/drawing/2014/main" id="{19B18E8A-A108-F1BD-36AA-968FBF75473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321558" y="4220208"/>
              <a:ext cx="77694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276" name="Line 97">
              <a:extLst>
                <a:ext uri="{FF2B5EF4-FFF2-40B4-BE49-F238E27FC236}">
                  <a16:creationId xmlns:a16="http://schemas.microsoft.com/office/drawing/2014/main" id="{F7AD5A87-E1F5-30B5-1383-41242DFAEF4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321558" y="4434189"/>
              <a:ext cx="77694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277" name="Line 99">
              <a:extLst>
                <a:ext uri="{FF2B5EF4-FFF2-40B4-BE49-F238E27FC236}">
                  <a16:creationId xmlns:a16="http://schemas.microsoft.com/office/drawing/2014/main" id="{D062EB14-C74E-3F4F-EC3D-9973621E99E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321558" y="4650868"/>
              <a:ext cx="77694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278" name="Rectangle 277">
              <a:extLst>
                <a:ext uri="{FF2B5EF4-FFF2-40B4-BE49-F238E27FC236}">
                  <a16:creationId xmlns:a16="http://schemas.microsoft.com/office/drawing/2014/main" id="{0B703D58-BC91-8FC6-21CA-920005A80832}"/>
                </a:ext>
              </a:extLst>
            </p:cNvPr>
            <p:cNvSpPr/>
            <p:nvPr/>
          </p:nvSpPr>
          <p:spPr>
            <a:xfrm>
              <a:off x="5159939" y="4149739"/>
              <a:ext cx="122037" cy="139237"/>
            </a:xfrm>
            <a:prstGeom prst="rect">
              <a:avLst/>
            </a:prstGeom>
            <a:noFill/>
          </p:spPr>
          <p:txBody>
            <a:bodyPr wrap="none" lIns="0" tIns="0" rIns="0" bIns="0" anchor="ctr">
              <a:spAutoFit/>
            </a:bodyPr>
            <a:lstStyle/>
            <a:p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40</a:t>
              </a:r>
            </a:p>
          </p:txBody>
        </p:sp>
        <p:sp>
          <p:nvSpPr>
            <p:cNvPr id="279" name="Rectangle 278">
              <a:extLst>
                <a:ext uri="{FF2B5EF4-FFF2-40B4-BE49-F238E27FC236}">
                  <a16:creationId xmlns:a16="http://schemas.microsoft.com/office/drawing/2014/main" id="{CD17E35B-92B9-4868-AA58-C91108BEFFBD}"/>
                </a:ext>
              </a:extLst>
            </p:cNvPr>
            <p:cNvSpPr/>
            <p:nvPr/>
          </p:nvSpPr>
          <p:spPr>
            <a:xfrm>
              <a:off x="5159939" y="4365493"/>
              <a:ext cx="122037" cy="139237"/>
            </a:xfrm>
            <a:prstGeom prst="rect">
              <a:avLst/>
            </a:prstGeom>
            <a:noFill/>
          </p:spPr>
          <p:txBody>
            <a:bodyPr wrap="none" lIns="0" tIns="0" rIns="0" bIns="0" anchor="ctr">
              <a:spAutoFit/>
            </a:bodyPr>
            <a:lstStyle/>
            <a:p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20</a:t>
              </a:r>
            </a:p>
          </p:txBody>
        </p:sp>
        <p:sp>
          <p:nvSpPr>
            <p:cNvPr id="280" name="Freeform 83">
              <a:extLst>
                <a:ext uri="{FF2B5EF4-FFF2-40B4-BE49-F238E27FC236}">
                  <a16:creationId xmlns:a16="http://schemas.microsoft.com/office/drawing/2014/main" id="{76FC8BBF-DD2D-0BE2-E895-1EE0391719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9252" y="2925446"/>
              <a:ext cx="1736881" cy="1725422"/>
            </a:xfrm>
            <a:custGeom>
              <a:avLst/>
              <a:gdLst>
                <a:gd name="T0" fmla="*/ 0 w 2097"/>
                <a:gd name="T1" fmla="*/ 0 h 147"/>
                <a:gd name="T2" fmla="*/ 0 w 2097"/>
                <a:gd name="T3" fmla="*/ 147 h 147"/>
                <a:gd name="T4" fmla="*/ 2097 w 2097"/>
                <a:gd name="T5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97" h="147">
                  <a:moveTo>
                    <a:pt x="0" y="0"/>
                  </a:moveTo>
                  <a:lnTo>
                    <a:pt x="0" y="147"/>
                  </a:lnTo>
                  <a:lnTo>
                    <a:pt x="2097" y="147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</p:grpSp>
      <p:sp>
        <p:nvSpPr>
          <p:cNvPr id="405" name="TextBox 404">
            <a:extLst>
              <a:ext uri="{FF2B5EF4-FFF2-40B4-BE49-F238E27FC236}">
                <a16:creationId xmlns:a16="http://schemas.microsoft.com/office/drawing/2014/main" id="{372696BC-2813-DF9B-458C-F777C7BE471D}"/>
              </a:ext>
            </a:extLst>
          </p:cNvPr>
          <p:cNvSpPr txBox="1"/>
          <p:nvPr/>
        </p:nvSpPr>
        <p:spPr>
          <a:xfrm>
            <a:off x="7465969" y="4643728"/>
            <a:ext cx="11401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b="1" dirty="0" err="1"/>
              <a:t>Glikopironium</a:t>
            </a:r>
            <a:endParaRPr lang="en-GB" sz="1000" b="1" dirty="0"/>
          </a:p>
        </p:txBody>
      </p:sp>
      <p:sp>
        <p:nvSpPr>
          <p:cNvPr id="406" name="TextBox 405">
            <a:extLst>
              <a:ext uri="{FF2B5EF4-FFF2-40B4-BE49-F238E27FC236}">
                <a16:creationId xmlns:a16="http://schemas.microsoft.com/office/drawing/2014/main" id="{3F1C688B-561E-18B8-98B7-5F1BE2BEEF6E}"/>
              </a:ext>
            </a:extLst>
          </p:cNvPr>
          <p:cNvSpPr txBox="1"/>
          <p:nvPr/>
        </p:nvSpPr>
        <p:spPr>
          <a:xfrm>
            <a:off x="10531707" y="4514765"/>
            <a:ext cx="13165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b="1" dirty="0" err="1"/>
              <a:t>Formoterolu</a:t>
            </a:r>
            <a:r>
              <a:rPr lang="pl-PL" sz="1000" b="1" dirty="0"/>
              <a:t> </a:t>
            </a:r>
            <a:r>
              <a:rPr lang="pl-PL" sz="1000" b="1" dirty="0" err="1"/>
              <a:t>fumaran</a:t>
            </a:r>
            <a:endParaRPr lang="en-GB" sz="1000" b="1" dirty="0"/>
          </a:p>
        </p:txBody>
      </p:sp>
    </p:spTree>
    <p:extLst>
      <p:ext uri="{BB962C8B-B14F-4D97-AF65-F5344CB8AC3E}">
        <p14:creationId xmlns:p14="http://schemas.microsoft.com/office/powerpoint/2010/main" val="1246456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A72A43A7-DADC-476E-86BC-67A9FFEE6CB9}"/>
              </a:ext>
            </a:extLst>
          </p:cNvPr>
          <p:cNvSpPr/>
          <p:nvPr/>
        </p:nvSpPr>
        <p:spPr>
          <a:xfrm>
            <a:off x="407988" y="1910207"/>
            <a:ext cx="5452963" cy="2862795"/>
          </a:xfrm>
          <a:prstGeom prst="roundRect">
            <a:avLst>
              <a:gd name="adj" fmla="val 748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pl-PL" sz="18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Pacjenci, którzy mają trudności z synchronizacją uruchomienia inhalatora i wykonania wdechu, mogą stosować produkt leczniczy BGF AEROSPHERE</a:t>
            </a:r>
            <a:r>
              <a:rPr lang="pl-PL" sz="1800" baseline="30000" dirty="0">
                <a:solidFill>
                  <a:schemeClr val="tx2"/>
                </a:solidFill>
              </a:rPr>
              <a:t>® </a:t>
            </a:r>
            <a:r>
              <a:rPr lang="pl-PL" sz="18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z komorą inhalacyjną (w tym typu </a:t>
            </a:r>
            <a:r>
              <a:rPr lang="pl-PL" sz="1800" dirty="0" err="1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Aerochamber</a:t>
            </a:r>
            <a:r>
              <a:rPr lang="pl-PL" sz="18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Plus </a:t>
            </a:r>
            <a:r>
              <a:rPr lang="pl-PL" sz="1800" dirty="0" err="1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Flow</a:t>
            </a:r>
            <a:r>
              <a:rPr lang="pl-PL" sz="18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-Vu) w celu zapewnienia właściwego podania produktu leczniczego.</a:t>
            </a:r>
            <a:endParaRPr lang="pl-PL" sz="1800" dirty="0">
              <a:solidFill>
                <a:schemeClr val="tx1"/>
              </a:solidFill>
              <a:effectLst/>
              <a:ea typeface="Calibri" panose="020F0502020204030204" pitchFamily="34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82FE6F3B-ADC0-41F3-9C09-B8BBF892D8BA}"/>
              </a:ext>
            </a:extLst>
          </p:cNvPr>
          <p:cNvSpPr/>
          <p:nvPr/>
        </p:nvSpPr>
        <p:spPr>
          <a:xfrm>
            <a:off x="6095999" y="1651453"/>
            <a:ext cx="5452963" cy="3380305"/>
          </a:xfrm>
          <a:prstGeom prst="roundRect">
            <a:avLst>
              <a:gd name="adj" fmla="val 748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pl-PL" sz="18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Stosowanie BGF z komorą inhalacyjną Aerochamber Plus Flow-Vu u zdrowych ochotników </a:t>
            </a:r>
            <a:r>
              <a:rPr lang="pl-PL" sz="1800" b="1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zwiększało</a:t>
            </a:r>
            <a:r>
              <a:rPr lang="pl-PL" sz="18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całkowitą </a:t>
            </a:r>
            <a:r>
              <a:rPr lang="pl-PL" sz="1800" b="1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ekspozycję</a:t>
            </a:r>
            <a:r>
              <a:rPr lang="pl-PL" sz="18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ogólnoustrojową na </a:t>
            </a:r>
            <a:r>
              <a:rPr lang="pl-PL" sz="1800" b="1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budezonid i glikopironium </a:t>
            </a:r>
            <a:r>
              <a:rPr lang="pl-PL" sz="18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odpowiednio o </a:t>
            </a:r>
            <a:r>
              <a:rPr lang="pl-PL" sz="1800" b="1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33% i 55%</a:t>
            </a:r>
            <a:r>
              <a:rPr lang="pl-PL" sz="18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,</a:t>
            </a:r>
            <a:r>
              <a:rPr lang="pl-PL" sz="1800" b="1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pl-PL" sz="18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podczas gdy ekspozycja na formoterol pozostawała niezmieniona. </a:t>
            </a:r>
          </a:p>
          <a:p>
            <a:pPr lvl="0"/>
            <a:endParaRPr lang="pl-PL" sz="1800" dirty="0">
              <a:solidFill>
                <a:schemeClr val="tx1"/>
              </a:solidFill>
              <a:effectLst/>
              <a:ea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pl-PL" sz="18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U pacjentów z dobrą techniką inhalacji ekspozycja ogólnoustrojowa nie zwiększała się w przypadku użycia komory inhalacyjnej.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6" y="0"/>
            <a:ext cx="11591925" cy="997922"/>
          </a:xfrm>
        </p:spPr>
        <p:txBody>
          <a:bodyPr/>
          <a:lstStyle/>
          <a:p>
            <a:r>
              <a:rPr lang="pl-PL" dirty="0"/>
              <a:t>BGF AEROSPHERE</a:t>
            </a:r>
            <a:r>
              <a:rPr lang="pl-PL" sz="2800" baseline="30000" dirty="0"/>
              <a:t>®</a:t>
            </a:r>
            <a:r>
              <a:rPr lang="pl-PL" dirty="0"/>
              <a:t> – komora inhalacyjna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DF09A26-D1E0-976B-CF8E-C16B9DBEEDF5}"/>
              </a:ext>
            </a:extLst>
          </p:cNvPr>
          <p:cNvSpPr>
            <a:spLocks noGrp="1"/>
          </p:cNvSpPr>
          <p:nvPr>
            <p:ph type="body" sz="quarter" idx="111"/>
          </p:nvPr>
        </p:nvSpPr>
        <p:spPr/>
        <p:txBody>
          <a:bodyPr/>
          <a:lstStyle/>
          <a:p>
            <a:r>
              <a:rPr lang="pl-PL" dirty="0"/>
              <a:t>BGF, </a:t>
            </a:r>
            <a:r>
              <a:rPr lang="pl-PL" dirty="0" err="1"/>
              <a:t>budezonid</a:t>
            </a:r>
            <a:r>
              <a:rPr lang="pl-PL" dirty="0"/>
              <a:t>/</a:t>
            </a:r>
            <a:r>
              <a:rPr lang="pl-PL" dirty="0" err="1"/>
              <a:t>glikopironium</a:t>
            </a:r>
            <a:r>
              <a:rPr lang="pl-PL" dirty="0"/>
              <a:t>/</a:t>
            </a:r>
            <a:r>
              <a:rPr lang="pl-PL" dirty="0" err="1"/>
              <a:t>fumaran</a:t>
            </a:r>
            <a:r>
              <a:rPr lang="pl-PL" dirty="0"/>
              <a:t> </a:t>
            </a:r>
            <a:r>
              <a:rPr lang="pl-PL" dirty="0" err="1"/>
              <a:t>formoterolu</a:t>
            </a:r>
            <a:r>
              <a:rPr lang="pl-PL" dirty="0"/>
              <a:t>.</a:t>
            </a:r>
          </a:p>
          <a:p>
            <a:r>
              <a:rPr lang="pl-PL" dirty="0"/>
              <a:t>Aktualna Charakterystyka Produktu Leczniczego Trixeo </a:t>
            </a:r>
            <a:r>
              <a:rPr lang="pl-PL" dirty="0" err="1"/>
              <a:t>Aerosphere</a:t>
            </a:r>
            <a:r>
              <a:rPr lang="pl-PL" dirty="0"/>
              <a:t>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95032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3FCE323-037F-434F-880E-3EC06A2DE6FD}"/>
              </a:ext>
            </a:extLst>
          </p:cNvPr>
          <p:cNvSpPr/>
          <p:nvPr/>
        </p:nvSpPr>
        <p:spPr>
          <a:xfrm>
            <a:off x="442913" y="1614364"/>
            <a:ext cx="6747159" cy="3793457"/>
          </a:xfrm>
          <a:prstGeom prst="roundRect">
            <a:avLst>
              <a:gd name="adj" fmla="val 748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3064" y="220008"/>
            <a:ext cx="11236670" cy="1007427"/>
          </a:xfrm>
        </p:spPr>
        <p:txBody>
          <a:bodyPr>
            <a:normAutofit/>
          </a:bodyPr>
          <a:lstStyle/>
          <a:p>
            <a:r>
              <a:rPr lang="pl-PL" dirty="0"/>
              <a:t>Bezpieczeństwo fosfolipidów – naturalnego składnika surfaktantu płuc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9"/>
          </p:nvPr>
        </p:nvSpPr>
        <p:spPr>
          <a:xfrm>
            <a:off x="407987" y="1760320"/>
            <a:ext cx="6913499" cy="3793457"/>
          </a:xfrm>
        </p:spPr>
        <p:txBody>
          <a:bodyPr/>
          <a:lstStyle/>
          <a:p>
            <a:r>
              <a:rPr lang="pl-PL" altLang="pl-PL" b="1" dirty="0"/>
              <a:t>F</a:t>
            </a:r>
            <a:r>
              <a:rPr lang="pl-PL" altLang="pl-PL" b="1" noProof="0" dirty="0" err="1"/>
              <a:t>osfolipidy</a:t>
            </a:r>
            <a:r>
              <a:rPr lang="pl-PL" altLang="pl-PL" b="1" noProof="0" dirty="0"/>
              <a:t> są głównym składnikiem surfaktantu </a:t>
            </a:r>
            <a:r>
              <a:rPr lang="pl-PL" altLang="pl-PL" noProof="0" dirty="0"/>
              <a:t>płucnego. Pomagają stabilizować powierzchnię pęcherzyków płucnych, utrzymywać homeostazę przestrzeni pęcherzykowej i chronić przed infekcjami dróg oddechowych</a:t>
            </a:r>
            <a:r>
              <a:rPr lang="en-GB" baseline="30000" dirty="0"/>
              <a:t>1,2</a:t>
            </a:r>
            <a:endParaRPr lang="pl-PL" baseline="30000" dirty="0"/>
          </a:p>
          <a:p>
            <a:r>
              <a:rPr lang="pl-PL" dirty="0"/>
              <a:t>Fosfolipidy wykazują </a:t>
            </a:r>
            <a:r>
              <a:rPr lang="pl-PL" b="1" dirty="0"/>
              <a:t>dużą biokompatybilność </a:t>
            </a:r>
            <a:r>
              <a:rPr lang="pl-PL" dirty="0"/>
              <a:t>i są </a:t>
            </a:r>
            <a:r>
              <a:rPr lang="pl-PL" b="1" dirty="0"/>
              <a:t>dobrze tolerowane </a:t>
            </a:r>
            <a:r>
              <a:rPr lang="pl-PL" dirty="0"/>
              <a:t>w dolnych drogach oddechowych</a:t>
            </a:r>
            <a:r>
              <a:rPr lang="pl-PL" baseline="30000" dirty="0"/>
              <a:t>1</a:t>
            </a:r>
          </a:p>
          <a:p>
            <a:r>
              <a:rPr lang="pl-PL" dirty="0"/>
              <a:t>W inhalatorze AEROSPHERE</a:t>
            </a:r>
            <a:r>
              <a:rPr lang="pl-PL" sz="2000" baseline="30000" dirty="0"/>
              <a:t>®</a:t>
            </a:r>
            <a:r>
              <a:rPr lang="pl-PL" dirty="0"/>
              <a:t>, </a:t>
            </a:r>
            <a:r>
              <a:rPr lang="pl-PL" b="1" dirty="0"/>
              <a:t>ilość fosfolipidów w         1 dawce</a:t>
            </a:r>
            <a:r>
              <a:rPr lang="pl-PL" dirty="0"/>
              <a:t> stanowi </a:t>
            </a:r>
            <a:r>
              <a:rPr lang="pl-PL" b="1" dirty="0"/>
              <a:t>niewielką część (&lt;0,5%) </a:t>
            </a:r>
            <a:r>
              <a:rPr lang="pl-PL" dirty="0"/>
              <a:t>ilości występującej naturalnie w surfaktancie płuc</a:t>
            </a:r>
            <a:r>
              <a:rPr lang="pl-PL" baseline="30000" dirty="0"/>
              <a:t>3</a:t>
            </a:r>
            <a:endParaRPr lang="en-GB" baseline="30000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903064A6-569C-E577-5445-35E49D663ADF}"/>
              </a:ext>
            </a:extLst>
          </p:cNvPr>
          <p:cNvSpPr>
            <a:spLocks noGrp="1"/>
          </p:cNvSpPr>
          <p:nvPr>
            <p:ph type="body" sz="quarter" idx="111"/>
          </p:nvPr>
        </p:nvSpPr>
        <p:spPr/>
        <p:txBody>
          <a:bodyPr/>
          <a:lstStyle/>
          <a:p>
            <a:r>
              <a:rPr lang="fr-FR" dirty="0"/>
              <a:t>1. </a:t>
            </a:r>
            <a:r>
              <a:rPr lang="fr-FR" dirty="0" err="1"/>
              <a:t>Wauthoz</a:t>
            </a:r>
            <a:r>
              <a:rPr lang="fr-FR" dirty="0"/>
              <a:t> N, </a:t>
            </a:r>
            <a:r>
              <a:rPr lang="fr-FR" dirty="0" err="1"/>
              <a:t>Amighi</a:t>
            </a:r>
            <a:r>
              <a:rPr lang="fr-FR" dirty="0"/>
              <a:t> K. </a:t>
            </a:r>
            <a:r>
              <a:rPr lang="fr-FR" dirty="0" err="1"/>
              <a:t>Eur</a:t>
            </a:r>
            <a:r>
              <a:rPr lang="fr-FR" dirty="0"/>
              <a:t> J </a:t>
            </a:r>
            <a:r>
              <a:rPr lang="fr-FR" dirty="0" err="1"/>
              <a:t>Lipid</a:t>
            </a:r>
            <a:r>
              <a:rPr lang="fr-FR" dirty="0"/>
              <a:t> </a:t>
            </a:r>
            <a:r>
              <a:rPr lang="fr-FR" dirty="0" err="1"/>
              <a:t>Sci</a:t>
            </a:r>
            <a:r>
              <a:rPr lang="fr-FR" dirty="0"/>
              <a:t> </a:t>
            </a:r>
            <a:r>
              <a:rPr lang="fr-FR" dirty="0" err="1"/>
              <a:t>Technol</a:t>
            </a:r>
            <a:r>
              <a:rPr lang="fr-FR" dirty="0"/>
              <a:t> 2014;116:1114–1128; 2. </a:t>
            </a:r>
            <a:r>
              <a:rPr lang="fr-FR" dirty="0" err="1"/>
              <a:t>Glasser</a:t>
            </a:r>
            <a:r>
              <a:rPr lang="fr-FR" dirty="0"/>
              <a:t> J, </a:t>
            </a:r>
            <a:r>
              <a:rPr lang="fr-FR" dirty="0" err="1"/>
              <a:t>Mallampalli</a:t>
            </a:r>
            <a:r>
              <a:rPr lang="fr-FR" dirty="0"/>
              <a:t> R. Microbes Infect 2012;14:17–25;</a:t>
            </a:r>
            <a:r>
              <a:rPr lang="pl-PL" dirty="0"/>
              <a:t> 3.</a:t>
            </a:r>
            <a:r>
              <a:rPr lang="fr-FR" dirty="0"/>
              <a:t> </a:t>
            </a:r>
            <a:r>
              <a:rPr lang="fr-FR" dirty="0" err="1"/>
              <a:t>Lechuga</a:t>
            </a:r>
            <a:r>
              <a:rPr lang="fr-FR" dirty="0"/>
              <a:t>-Ballesteros D</a:t>
            </a:r>
            <a:r>
              <a:rPr lang="pl-PL" dirty="0"/>
              <a:t> i </a:t>
            </a:r>
            <a:r>
              <a:rPr lang="pl-PL" dirty="0" err="1"/>
              <a:t>wsp</a:t>
            </a:r>
            <a:r>
              <a:rPr lang="pl-PL" dirty="0"/>
              <a:t>.</a:t>
            </a:r>
            <a:r>
              <a:rPr lang="fr-FR" dirty="0"/>
              <a:t> Future Med </a:t>
            </a:r>
            <a:r>
              <a:rPr lang="fr-FR" dirty="0" err="1"/>
              <a:t>Chem</a:t>
            </a:r>
            <a:r>
              <a:rPr lang="fr-FR" dirty="0"/>
              <a:t> 2011;3(13):1703–1718.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88345" y="1681933"/>
            <a:ext cx="4206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pl-PL" altLang="pl-PL" sz="16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Surfaktant składa się w 80-85% z fosfolipidów.</a:t>
            </a:r>
            <a:endParaRPr kumimoji="0" lang="pl-PL" altLang="pl-PL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56669929-27E6-194F-B72A-14019D353C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5D94504B-B396-603E-9FD7-B144F624A7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E3DADD35-534B-B137-782C-E93BDA9A2E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5BBBBA36-7B7A-BE9B-999A-A67F4E5779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id="{35C3DCA9-9888-B83E-948F-E86592115C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A5742316-C41B-B122-F93F-F9D9379C84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87388477"/>
              </p:ext>
            </p:extLst>
          </p:nvPr>
        </p:nvGraphicFramePr>
        <p:xfrm>
          <a:off x="7356412" y="2020487"/>
          <a:ext cx="4895851" cy="39463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587252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09420" y="2592018"/>
            <a:ext cx="8300759" cy="492443"/>
          </a:xfrm>
        </p:spPr>
        <p:txBody>
          <a:bodyPr vert="horz"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pl-PL" sz="1600" dirty="0"/>
              <a:t>Inhalator </a:t>
            </a:r>
            <a:r>
              <a:rPr lang="en-GB" sz="1600" dirty="0"/>
              <a:t>AEROSPHERE</a:t>
            </a:r>
            <a:r>
              <a:rPr lang="pl-PL" sz="1600" baseline="30000" dirty="0"/>
              <a:t>®</a:t>
            </a:r>
            <a:r>
              <a:rPr lang="en-GB" sz="1600" dirty="0"/>
              <a:t> </a:t>
            </a:r>
            <a:r>
              <a:rPr lang="pl-PL" sz="1600" dirty="0"/>
              <a:t>- porowate, aerodynamiczne cząstki </a:t>
            </a:r>
            <a:r>
              <a:rPr lang="pl-PL" sz="1600" dirty="0" err="1"/>
              <a:t>fosfolipidowe</a:t>
            </a:r>
            <a:r>
              <a:rPr lang="en-GB" sz="1600" dirty="0"/>
              <a:t>, </a:t>
            </a:r>
            <a:r>
              <a:rPr lang="pl-PL" sz="1600" dirty="0"/>
              <a:t>z wysoką frakcją drobnych cząstek</a:t>
            </a:r>
            <a:r>
              <a:rPr lang="en-GB" sz="1600" dirty="0"/>
              <a:t> ≥55%</a:t>
            </a:r>
            <a:r>
              <a:rPr lang="pl-PL" sz="1600" baseline="30000" dirty="0"/>
              <a:t>1-4</a:t>
            </a:r>
            <a:endParaRPr lang="en-GB" sz="1600" baseline="30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0037" y="-4142"/>
            <a:ext cx="11591925" cy="997922"/>
          </a:xfrm>
        </p:spPr>
        <p:txBody>
          <a:bodyPr/>
          <a:lstStyle/>
          <a:p>
            <a:r>
              <a:rPr lang="pl-PL" dirty="0">
                <a:solidFill>
                  <a:schemeClr val="bg1"/>
                </a:solidFill>
              </a:rPr>
              <a:t>Podsumowanie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71502" y="6296110"/>
            <a:ext cx="9580030" cy="41549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algn="just" defTabSz="609585"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  <a:defRPr sz="800" b="1"/>
            </a:lvl1pPr>
            <a:lvl2pPr marL="719982" indent="-239994" defTabSz="609585">
              <a:lnSpc>
                <a:spcPct val="100000"/>
              </a:lnSpc>
              <a:spcBef>
                <a:spcPts val="0"/>
              </a:spcBef>
              <a:buFont typeface="Arial"/>
              <a:buChar char="–"/>
              <a:defRPr sz="900" baseline="0">
                <a:latin typeface="Arial" pitchFamily="34" charset="0"/>
                <a:cs typeface="Arial" pitchFamily="34" charset="0"/>
              </a:defRPr>
            </a:lvl2pPr>
            <a:lvl3pPr marL="1523962" indent="-304792" defTabSz="609585">
              <a:spcBef>
                <a:spcPct val="20000"/>
              </a:spcBef>
              <a:buFont typeface="Arial"/>
              <a:buChar char="•"/>
              <a:defRPr sz="1867" baseline="0">
                <a:latin typeface="Arial" pitchFamily="34" charset="0"/>
                <a:cs typeface="Arial" pitchFamily="34" charset="0"/>
              </a:defRPr>
            </a:lvl3pPr>
            <a:lvl4pPr marL="830379" indent="-239994" defTabSz="609585">
              <a:spcBef>
                <a:spcPct val="20000"/>
              </a:spcBef>
              <a:buFont typeface="Arial"/>
              <a:buChar char="–"/>
              <a:defRPr sz="1867">
                <a:latin typeface="Arial" pitchFamily="34" charset="0"/>
                <a:cs typeface="Arial" pitchFamily="34" charset="0"/>
              </a:defRPr>
            </a:lvl4pPr>
            <a:lvl5pPr marL="830379" indent="-304792" defTabSz="609585">
              <a:spcBef>
                <a:spcPct val="20000"/>
              </a:spcBef>
              <a:buFont typeface="Arial"/>
              <a:buChar char="»"/>
              <a:defRPr sz="1867">
                <a:latin typeface="Arial" pitchFamily="34" charset="0"/>
                <a:cs typeface="Arial" pitchFamily="34" charset="0"/>
              </a:defRPr>
            </a:lvl5pPr>
            <a:lvl6pPr marL="3352716" indent="-304792" defTabSz="609585">
              <a:spcBef>
                <a:spcPct val="20000"/>
              </a:spcBef>
              <a:buFont typeface="Arial"/>
              <a:buChar char="•"/>
              <a:defRPr sz="2667">
                <a:latin typeface="Arial" pitchFamily="34" charset="0"/>
                <a:cs typeface="Arial" pitchFamily="34" charset="0"/>
              </a:defRPr>
            </a:lvl6pPr>
            <a:lvl7pPr marL="3962301" indent="-304792" defTabSz="609585">
              <a:spcBef>
                <a:spcPct val="20000"/>
              </a:spcBef>
              <a:buFont typeface="Arial"/>
              <a:buChar char="•"/>
              <a:defRPr sz="2667"/>
            </a:lvl7pPr>
            <a:lvl8pPr marL="4571886" indent="-304792" defTabSz="609585">
              <a:spcBef>
                <a:spcPct val="20000"/>
              </a:spcBef>
              <a:buFont typeface="Arial"/>
              <a:buChar char="•"/>
              <a:defRPr sz="2667"/>
            </a:lvl8pPr>
            <a:lvl9pPr marL="5181470" indent="-304792" defTabSz="609585">
              <a:spcBef>
                <a:spcPct val="20000"/>
              </a:spcBef>
              <a:buFont typeface="Arial"/>
              <a:buChar char="•"/>
              <a:defRPr sz="2667"/>
            </a:lvl9pPr>
          </a:lstStyle>
          <a:p>
            <a:r>
              <a:rPr lang="en-US" sz="900" b="0" dirty="0"/>
              <a:t>1. </a:t>
            </a:r>
            <a:r>
              <a:rPr lang="en-GB" sz="900" b="0" dirty="0"/>
              <a:t>Doty A, et al. AAPS </a:t>
            </a:r>
            <a:r>
              <a:rPr lang="en-GB" sz="900" b="0" dirty="0" err="1"/>
              <a:t>PharmSciTech</a:t>
            </a:r>
            <a:r>
              <a:rPr lang="en-GB" sz="900" b="0" dirty="0"/>
              <a:t> 2018;19(2):837–44.</a:t>
            </a:r>
            <a:r>
              <a:rPr lang="pl-PL" sz="900" b="0" dirty="0"/>
              <a:t> </a:t>
            </a:r>
            <a:r>
              <a:rPr lang="en-US" sz="900" b="0" dirty="0"/>
              <a:t>2. </a:t>
            </a:r>
            <a:r>
              <a:rPr lang="en-US" sz="900" b="0" dirty="0" err="1"/>
              <a:t>Lechuga</a:t>
            </a:r>
            <a:r>
              <a:rPr lang="en-US" sz="900" b="0" dirty="0"/>
              <a:t>-Ballesteros D </a:t>
            </a:r>
            <a:r>
              <a:rPr lang="pl-PL" sz="900" b="0" dirty="0"/>
              <a:t>i </a:t>
            </a:r>
            <a:r>
              <a:rPr lang="pl-PL" sz="900" b="0" dirty="0" err="1"/>
              <a:t>wsp</a:t>
            </a:r>
            <a:r>
              <a:rPr lang="pl-PL" sz="900" b="0" dirty="0"/>
              <a:t>. </a:t>
            </a:r>
            <a:r>
              <a:rPr lang="en-US" sz="900" b="0" i="1" dirty="0"/>
              <a:t>Future Med Chem</a:t>
            </a:r>
            <a:r>
              <a:rPr lang="en-US" sz="900" b="0" dirty="0"/>
              <a:t>. 2011;3:1703-1718</a:t>
            </a:r>
            <a:r>
              <a:rPr lang="pl-PL" sz="900" b="0" dirty="0"/>
              <a:t>. </a:t>
            </a:r>
            <a:r>
              <a:rPr lang="en-US" sz="900" b="0" dirty="0"/>
              <a:t> 3. </a:t>
            </a:r>
            <a:r>
              <a:rPr lang="en-US" sz="900" b="0" dirty="0" err="1"/>
              <a:t>Demoly</a:t>
            </a:r>
            <a:r>
              <a:rPr lang="en-US" sz="900" b="0" dirty="0"/>
              <a:t> P</a:t>
            </a:r>
            <a:r>
              <a:rPr lang="pl-PL" sz="900" b="0" dirty="0"/>
              <a:t> i </a:t>
            </a:r>
            <a:r>
              <a:rPr lang="pl-PL" sz="900" b="0" dirty="0" err="1"/>
              <a:t>wsp</a:t>
            </a:r>
            <a:r>
              <a:rPr lang="en-US" sz="900" b="0" dirty="0"/>
              <a:t>. </a:t>
            </a:r>
            <a:r>
              <a:rPr lang="en-US" sz="900" b="0" i="1" dirty="0"/>
              <a:t>Respir Med</a:t>
            </a:r>
            <a:r>
              <a:rPr lang="en-US" sz="900" b="0" dirty="0"/>
              <a:t>. 2014;108:1195-1203</a:t>
            </a:r>
            <a:r>
              <a:rPr lang="pl-PL" sz="900" b="0" dirty="0"/>
              <a:t>.            4. </a:t>
            </a:r>
            <a:r>
              <a:rPr lang="en-US" sz="900" b="0" dirty="0"/>
              <a:t> </a:t>
            </a:r>
            <a:r>
              <a:rPr lang="en-US" sz="900" b="0" dirty="0" err="1"/>
              <a:t>Vehring</a:t>
            </a:r>
            <a:r>
              <a:rPr lang="en-US" sz="900" b="0" dirty="0"/>
              <a:t> R</a:t>
            </a:r>
            <a:r>
              <a:rPr lang="pl-PL" sz="900" b="0" dirty="0"/>
              <a:t> i </a:t>
            </a:r>
            <a:r>
              <a:rPr lang="pl-PL" sz="900" b="0" dirty="0" err="1"/>
              <a:t>wsp</a:t>
            </a:r>
            <a:r>
              <a:rPr lang="en-US" sz="900" b="0" dirty="0"/>
              <a:t>. </a:t>
            </a:r>
            <a:r>
              <a:rPr lang="en-US" sz="900" b="0" i="1" dirty="0"/>
              <a:t>Langmuir</a:t>
            </a:r>
            <a:r>
              <a:rPr lang="en-US" sz="900" b="0" dirty="0"/>
              <a:t>. 2012;28:15015-15023</a:t>
            </a:r>
            <a:r>
              <a:rPr lang="pl-PL" sz="900" b="0" dirty="0"/>
              <a:t>. </a:t>
            </a:r>
            <a:r>
              <a:rPr lang="en-GB" sz="900" b="0" dirty="0"/>
              <a:t> </a:t>
            </a:r>
            <a:r>
              <a:rPr lang="pl-PL" sz="900" b="0" dirty="0"/>
              <a:t>5. </a:t>
            </a:r>
            <a:r>
              <a:rPr lang="pl-PL" sz="900" b="0" dirty="0" err="1"/>
              <a:t>Israel</a:t>
            </a:r>
            <a:r>
              <a:rPr lang="pl-PL" sz="900" b="0" dirty="0"/>
              <a:t> S i </a:t>
            </a:r>
            <a:r>
              <a:rPr lang="pl-PL" sz="900" b="0" dirty="0" err="1"/>
              <a:t>wsp</a:t>
            </a:r>
            <a:r>
              <a:rPr lang="pl-PL" sz="900" b="0" dirty="0"/>
              <a:t>. </a:t>
            </a:r>
            <a:r>
              <a:rPr lang="pl-PL" sz="900" b="0" dirty="0" err="1"/>
              <a:t>Eur</a:t>
            </a:r>
            <a:r>
              <a:rPr lang="pl-PL" sz="900" b="0" dirty="0"/>
              <a:t> J Pharm </a:t>
            </a:r>
            <a:r>
              <a:rPr lang="pl-PL" sz="900" b="0" dirty="0" err="1"/>
              <a:t>Sci</a:t>
            </a:r>
            <a:r>
              <a:rPr lang="pl-PL" sz="900" b="0" dirty="0"/>
              <a:t>. 2020;153:105472. 6. </a:t>
            </a:r>
            <a:r>
              <a:rPr lang="pl-PL" sz="900" b="0" dirty="0" err="1"/>
              <a:t>Usmani</a:t>
            </a:r>
            <a:r>
              <a:rPr lang="pl-PL" sz="900" b="0" dirty="0"/>
              <a:t> O i </a:t>
            </a:r>
            <a:r>
              <a:rPr lang="pl-PL" sz="900" b="0" dirty="0" err="1"/>
              <a:t>wsp</a:t>
            </a:r>
            <a:r>
              <a:rPr lang="pl-PL" sz="900" b="0" dirty="0"/>
              <a:t>. </a:t>
            </a:r>
            <a:r>
              <a:rPr lang="pl-PL" sz="900" b="0" dirty="0" err="1"/>
              <a:t>Respir</a:t>
            </a:r>
            <a:r>
              <a:rPr lang="pl-PL" sz="900" b="0" dirty="0"/>
              <a:t> Res 2021;22:261. 7. </a:t>
            </a:r>
            <a:r>
              <a:rPr lang="pl-PL" sz="900" b="0" dirty="0" err="1"/>
              <a:t>Fernández</a:t>
            </a:r>
            <a:r>
              <a:rPr lang="pl-PL" sz="900" b="0" dirty="0"/>
              <a:t> </a:t>
            </a:r>
            <a:r>
              <a:rPr lang="pl-PL" sz="900" b="0" dirty="0" err="1"/>
              <a:t>Tena</a:t>
            </a:r>
            <a:r>
              <a:rPr lang="pl-PL" sz="900" b="0" dirty="0"/>
              <a:t> A, </a:t>
            </a:r>
            <a:r>
              <a:rPr lang="pl-PL" sz="900" b="0" dirty="0" err="1"/>
              <a:t>Casan</a:t>
            </a:r>
            <a:r>
              <a:rPr lang="pl-PL" sz="900" b="0" dirty="0"/>
              <a:t> </a:t>
            </a:r>
            <a:r>
              <a:rPr lang="pl-PL" sz="900" b="0" dirty="0" err="1"/>
              <a:t>Clarà</a:t>
            </a:r>
            <a:r>
              <a:rPr lang="pl-PL" sz="900" b="0" dirty="0"/>
              <a:t> P. </a:t>
            </a:r>
            <a:r>
              <a:rPr lang="pl-PL" sz="900" b="0" dirty="0" err="1"/>
              <a:t>Arch</a:t>
            </a:r>
            <a:r>
              <a:rPr lang="pl-PL" sz="900" b="0" dirty="0"/>
              <a:t> </a:t>
            </a:r>
            <a:r>
              <a:rPr lang="pl-PL" sz="900" b="0" dirty="0" err="1"/>
              <a:t>Bronconeumol</a:t>
            </a:r>
            <a:r>
              <a:rPr lang="pl-PL" sz="900" b="0" dirty="0"/>
              <a:t> 2012;48:240–46.</a:t>
            </a:r>
            <a:endParaRPr lang="en-GB" sz="900" b="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9F8DE1D-5FEC-42A3-922F-DF74647773B0}"/>
              </a:ext>
            </a:extLst>
          </p:cNvPr>
          <p:cNvGrpSpPr/>
          <p:nvPr/>
        </p:nvGrpSpPr>
        <p:grpSpPr>
          <a:xfrm>
            <a:off x="145533" y="1474241"/>
            <a:ext cx="11532760" cy="4104390"/>
            <a:chOff x="829752" y="2301363"/>
            <a:chExt cx="11532760" cy="4104390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D43914B9-2950-4232-94E5-9CBE40C92E5F}"/>
                </a:ext>
              </a:extLst>
            </p:cNvPr>
            <p:cNvGrpSpPr/>
            <p:nvPr/>
          </p:nvGrpSpPr>
          <p:grpSpPr>
            <a:xfrm>
              <a:off x="2545883" y="4262969"/>
              <a:ext cx="1114178" cy="551494"/>
              <a:chOff x="2157660" y="3845719"/>
              <a:chExt cx="1114178" cy="551494"/>
            </a:xfrm>
          </p:grpSpPr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15BE32FE-46B6-403A-B0E1-52C278C6EE5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57660" y="3845719"/>
                <a:ext cx="0" cy="551494"/>
              </a:xfrm>
              <a:prstGeom prst="line">
                <a:avLst/>
              </a:prstGeom>
              <a:ln w="28575" cap="sq">
                <a:solidFill>
                  <a:schemeClr val="accent2"/>
                </a:solidFill>
                <a:prstDash val="sysDash"/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2EF6C270-3A87-4160-9EA1-8ABD8AAA75E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157660" y="4397213"/>
                <a:ext cx="1114178" cy="0"/>
              </a:xfrm>
              <a:prstGeom prst="line">
                <a:avLst/>
              </a:prstGeom>
              <a:ln w="28575" cap="sq">
                <a:solidFill>
                  <a:schemeClr val="accent2"/>
                </a:solidFill>
                <a:prstDash val="sysDash"/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6D95CC53-E668-449C-A736-45A42D815719}"/>
                </a:ext>
              </a:extLst>
            </p:cNvPr>
            <p:cNvGrpSpPr/>
            <p:nvPr/>
          </p:nvGrpSpPr>
          <p:grpSpPr>
            <a:xfrm>
              <a:off x="4116832" y="5322852"/>
              <a:ext cx="1114178" cy="569425"/>
              <a:chOff x="3728609" y="4891088"/>
              <a:chExt cx="1114178" cy="569425"/>
            </a:xfrm>
          </p:grpSpPr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5560CF14-23A4-4913-A3AC-00F35A984F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28609" y="4891088"/>
                <a:ext cx="0" cy="569425"/>
              </a:xfrm>
              <a:prstGeom prst="line">
                <a:avLst/>
              </a:prstGeom>
              <a:ln w="28575" cap="sq">
                <a:solidFill>
                  <a:schemeClr val="accent3"/>
                </a:solidFill>
                <a:prstDash val="sysDash"/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0EBC930D-0876-4C14-823B-02AD7A3CBA6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728609" y="5460513"/>
                <a:ext cx="1114178" cy="0"/>
              </a:xfrm>
              <a:prstGeom prst="line">
                <a:avLst/>
              </a:prstGeom>
              <a:ln w="28575" cap="sq">
                <a:solidFill>
                  <a:schemeClr val="accent3"/>
                </a:solidFill>
                <a:prstDash val="sysDash"/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320272C2-A212-4A1F-832F-6061BBDD62A6}"/>
                </a:ext>
              </a:extLst>
            </p:cNvPr>
            <p:cNvGrpSpPr/>
            <p:nvPr/>
          </p:nvGrpSpPr>
          <p:grpSpPr>
            <a:xfrm>
              <a:off x="3617871" y="4315502"/>
              <a:ext cx="8296001" cy="997923"/>
              <a:chOff x="3229648" y="3840807"/>
              <a:chExt cx="8296001" cy="997923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F71EAD4-626D-452D-BF3B-D14C6FDDE77E}"/>
                  </a:ext>
                </a:extLst>
              </p:cNvPr>
              <p:cNvSpPr/>
              <p:nvPr/>
            </p:nvSpPr>
            <p:spPr>
              <a:xfrm>
                <a:off x="4367042" y="4061781"/>
                <a:ext cx="7158607" cy="492443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defTabSz="609570">
                  <a:spcAft>
                    <a:spcPts val="800"/>
                  </a:spcAft>
                  <a:buClr>
                    <a:srgbClr val="E4B45A"/>
                  </a:buClr>
                  <a:defRPr/>
                </a:pPr>
                <a:r>
                  <a:rPr lang="pl-PL" sz="1600" dirty="0"/>
                  <a:t>Efektywne dostarczanie leku do centralnych i obwodowych dróg oddechowych z depozycją </a:t>
                </a:r>
                <a:r>
                  <a:rPr lang="en-GB" sz="1600" dirty="0"/>
                  <a:t>2–4 x </a:t>
                </a:r>
                <a:r>
                  <a:rPr lang="pl-PL" sz="1600" dirty="0"/>
                  <a:t>wyższą</a:t>
                </a:r>
                <a:r>
                  <a:rPr lang="en-GB" sz="1600" dirty="0"/>
                  <a:t> </a:t>
                </a:r>
                <a:r>
                  <a:rPr lang="pl-PL" sz="1600" dirty="0"/>
                  <a:t>niż dla typowych </a:t>
                </a:r>
                <a:r>
                  <a:rPr lang="en-GB" sz="1600" dirty="0" err="1"/>
                  <a:t>pMDI</a:t>
                </a:r>
                <a:r>
                  <a:rPr lang="en-GB" sz="1600" dirty="0"/>
                  <a:t> (3</a:t>
                </a:r>
                <a:r>
                  <a:rPr lang="pl-PL" sz="1600" dirty="0"/>
                  <a:t>2-38</a:t>
                </a:r>
                <a:r>
                  <a:rPr lang="en-GB" sz="1600" dirty="0"/>
                  <a:t>% vs 10-20%)</a:t>
                </a:r>
                <a:r>
                  <a:rPr lang="pl-PL" sz="1600" baseline="30000" dirty="0"/>
                  <a:t>5-7</a:t>
                </a:r>
                <a:endParaRPr lang="en-GB" sz="1600" b="1" dirty="0">
                  <a:cs typeface="Arial" panose="020B0604020202020204" pitchFamily="34" charset="0"/>
                </a:endParaRPr>
              </a:p>
            </p:txBody>
          </p:sp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9E3CB7DA-F125-49D3-840D-D1FE0CC2E307}"/>
                  </a:ext>
                </a:extLst>
              </p:cNvPr>
              <p:cNvGrpSpPr/>
              <p:nvPr/>
            </p:nvGrpSpPr>
            <p:grpSpPr>
              <a:xfrm>
                <a:off x="3229648" y="3840807"/>
                <a:ext cx="997923" cy="997923"/>
                <a:chOff x="3229648" y="3741973"/>
                <a:chExt cx="997923" cy="997923"/>
              </a:xfrm>
            </p:grpSpPr>
            <p:grpSp>
              <p:nvGrpSpPr>
                <p:cNvPr id="33" name="Group 32">
                  <a:extLst>
                    <a:ext uri="{FF2B5EF4-FFF2-40B4-BE49-F238E27FC236}">
                      <a16:creationId xmlns:a16="http://schemas.microsoft.com/office/drawing/2014/main" id="{58F2C20F-0B2E-41CB-BBF4-9A888DA7E58A}"/>
                    </a:ext>
                  </a:extLst>
                </p:cNvPr>
                <p:cNvGrpSpPr/>
                <p:nvPr/>
              </p:nvGrpSpPr>
              <p:grpSpPr>
                <a:xfrm>
                  <a:off x="3229648" y="3741973"/>
                  <a:ext cx="997923" cy="997923"/>
                  <a:chOff x="907113" y="4774506"/>
                  <a:chExt cx="1359721" cy="1359721"/>
                </a:xfrm>
              </p:grpSpPr>
              <p:sp>
                <p:nvSpPr>
                  <p:cNvPr id="34" name="Oval 33">
                    <a:extLst>
                      <a:ext uri="{FF2B5EF4-FFF2-40B4-BE49-F238E27FC236}">
                        <a16:creationId xmlns:a16="http://schemas.microsoft.com/office/drawing/2014/main" id="{0AD9AA1E-0E0C-4480-B635-0BD7C3ECD004}"/>
                      </a:ext>
                    </a:extLst>
                  </p:cNvPr>
                  <p:cNvSpPr/>
                  <p:nvPr/>
                </p:nvSpPr>
                <p:spPr>
                  <a:xfrm>
                    <a:off x="907113" y="4774506"/>
                    <a:ext cx="1359721" cy="1359721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72000" tIns="72000" rIns="72000" bIns="72000" rtlCol="0" anchor="ctr"/>
                  <a:lstStyle/>
                  <a:p>
                    <a:pPr algn="ctr"/>
                    <a:endParaRPr lang="en-GB" spc="50" dirty="0"/>
                  </a:p>
                </p:txBody>
              </p:sp>
              <p:sp>
                <p:nvSpPr>
                  <p:cNvPr id="35" name="Oval 34">
                    <a:extLst>
                      <a:ext uri="{FF2B5EF4-FFF2-40B4-BE49-F238E27FC236}">
                        <a16:creationId xmlns:a16="http://schemas.microsoft.com/office/drawing/2014/main" id="{2B791850-4121-420E-9304-8EA43A448C3D}"/>
                      </a:ext>
                    </a:extLst>
                  </p:cNvPr>
                  <p:cNvSpPr/>
                  <p:nvPr/>
                </p:nvSpPr>
                <p:spPr>
                  <a:xfrm>
                    <a:off x="1060349" y="4927742"/>
                    <a:ext cx="1053248" cy="1053248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72000" tIns="72000" rIns="72000" bIns="72000" rtlCol="0" anchor="ctr"/>
                  <a:lstStyle/>
                  <a:p>
                    <a:pPr algn="ctr"/>
                    <a:endParaRPr lang="en-GB" spc="50" dirty="0"/>
                  </a:p>
                </p:txBody>
              </p:sp>
            </p:grpSp>
            <p:grpSp>
              <p:nvGrpSpPr>
                <p:cNvPr id="8" name="Group 7">
                  <a:extLst>
                    <a:ext uri="{FF2B5EF4-FFF2-40B4-BE49-F238E27FC236}">
                      <a16:creationId xmlns:a16="http://schemas.microsoft.com/office/drawing/2014/main" id="{86504E72-4530-453A-9502-9824666237F7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519782" y="4005418"/>
                  <a:ext cx="417654" cy="471033"/>
                  <a:chOff x="-8867775" y="6831013"/>
                  <a:chExt cx="919163" cy="1036638"/>
                </a:xfrm>
                <a:solidFill>
                  <a:schemeClr val="bg1"/>
                </a:solidFill>
              </p:grpSpPr>
              <p:sp>
                <p:nvSpPr>
                  <p:cNvPr id="9" name="Freeform 137">
                    <a:extLst>
                      <a:ext uri="{FF2B5EF4-FFF2-40B4-BE49-F238E27FC236}">
                        <a16:creationId xmlns:a16="http://schemas.microsoft.com/office/drawing/2014/main" id="{1F6CA4F0-90D7-4CE4-ACB5-09AC079ED47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-8867775" y="6831013"/>
                    <a:ext cx="919163" cy="1036638"/>
                  </a:xfrm>
                  <a:custGeom>
                    <a:avLst/>
                    <a:gdLst>
                      <a:gd name="T0" fmla="*/ 579 w 579"/>
                      <a:gd name="T1" fmla="*/ 612 h 653"/>
                      <a:gd name="T2" fmla="*/ 579 w 579"/>
                      <a:gd name="T3" fmla="*/ 653 h 653"/>
                      <a:gd name="T4" fmla="*/ 0 w 579"/>
                      <a:gd name="T5" fmla="*/ 653 h 653"/>
                      <a:gd name="T6" fmla="*/ 0 w 579"/>
                      <a:gd name="T7" fmla="*/ 0 h 653"/>
                      <a:gd name="T8" fmla="*/ 42 w 579"/>
                      <a:gd name="T9" fmla="*/ 0 h 653"/>
                      <a:gd name="T10" fmla="*/ 42 w 579"/>
                      <a:gd name="T11" fmla="*/ 612 h 653"/>
                      <a:gd name="T12" fmla="*/ 579 w 579"/>
                      <a:gd name="T13" fmla="*/ 612 h 6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579" h="653">
                        <a:moveTo>
                          <a:pt x="579" y="612"/>
                        </a:moveTo>
                        <a:lnTo>
                          <a:pt x="579" y="653"/>
                        </a:lnTo>
                        <a:lnTo>
                          <a:pt x="0" y="653"/>
                        </a:lnTo>
                        <a:lnTo>
                          <a:pt x="0" y="0"/>
                        </a:lnTo>
                        <a:lnTo>
                          <a:pt x="42" y="0"/>
                        </a:lnTo>
                        <a:lnTo>
                          <a:pt x="42" y="612"/>
                        </a:lnTo>
                        <a:lnTo>
                          <a:pt x="579" y="612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dirty="0"/>
                  </a:p>
                </p:txBody>
              </p:sp>
              <p:sp>
                <p:nvSpPr>
                  <p:cNvPr id="10" name="Freeform 138">
                    <a:extLst>
                      <a:ext uri="{FF2B5EF4-FFF2-40B4-BE49-F238E27FC236}">
                        <a16:creationId xmlns:a16="http://schemas.microsoft.com/office/drawing/2014/main" id="{4E58F33B-FFD3-4BF5-8A94-E05AAB85ADF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-8740775" y="6831013"/>
                    <a:ext cx="784225" cy="577850"/>
                  </a:xfrm>
                  <a:custGeom>
                    <a:avLst/>
                    <a:gdLst>
                      <a:gd name="T0" fmla="*/ 196 w 494"/>
                      <a:gd name="T1" fmla="*/ 198 h 364"/>
                      <a:gd name="T2" fmla="*/ 373 w 494"/>
                      <a:gd name="T3" fmla="*/ 243 h 364"/>
                      <a:gd name="T4" fmla="*/ 435 w 494"/>
                      <a:gd name="T5" fmla="*/ 139 h 364"/>
                      <a:gd name="T6" fmla="*/ 492 w 494"/>
                      <a:gd name="T7" fmla="*/ 172 h 364"/>
                      <a:gd name="T8" fmla="*/ 494 w 494"/>
                      <a:gd name="T9" fmla="*/ 0 h 364"/>
                      <a:gd name="T10" fmla="*/ 343 w 494"/>
                      <a:gd name="T11" fmla="*/ 85 h 364"/>
                      <a:gd name="T12" fmla="*/ 397 w 494"/>
                      <a:gd name="T13" fmla="*/ 118 h 364"/>
                      <a:gd name="T14" fmla="*/ 352 w 494"/>
                      <a:gd name="T15" fmla="*/ 191 h 364"/>
                      <a:gd name="T16" fmla="*/ 182 w 494"/>
                      <a:gd name="T17" fmla="*/ 149 h 364"/>
                      <a:gd name="T18" fmla="*/ 0 w 494"/>
                      <a:gd name="T19" fmla="*/ 333 h 364"/>
                      <a:gd name="T20" fmla="*/ 31 w 494"/>
                      <a:gd name="T21" fmla="*/ 364 h 364"/>
                      <a:gd name="T22" fmla="*/ 196 w 494"/>
                      <a:gd name="T23" fmla="*/ 198 h 36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494" h="364">
                        <a:moveTo>
                          <a:pt x="196" y="198"/>
                        </a:moveTo>
                        <a:lnTo>
                          <a:pt x="373" y="243"/>
                        </a:lnTo>
                        <a:lnTo>
                          <a:pt x="435" y="139"/>
                        </a:lnTo>
                        <a:lnTo>
                          <a:pt x="492" y="172"/>
                        </a:lnTo>
                        <a:lnTo>
                          <a:pt x="494" y="0"/>
                        </a:lnTo>
                        <a:lnTo>
                          <a:pt x="343" y="85"/>
                        </a:lnTo>
                        <a:lnTo>
                          <a:pt x="397" y="118"/>
                        </a:lnTo>
                        <a:lnTo>
                          <a:pt x="352" y="191"/>
                        </a:lnTo>
                        <a:lnTo>
                          <a:pt x="182" y="149"/>
                        </a:lnTo>
                        <a:lnTo>
                          <a:pt x="0" y="333"/>
                        </a:lnTo>
                        <a:lnTo>
                          <a:pt x="31" y="364"/>
                        </a:lnTo>
                        <a:lnTo>
                          <a:pt x="196" y="19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dirty="0"/>
                  </a:p>
                </p:txBody>
              </p:sp>
              <p:sp>
                <p:nvSpPr>
                  <p:cNvPr id="11" name="Freeform 139">
                    <a:extLst>
                      <a:ext uri="{FF2B5EF4-FFF2-40B4-BE49-F238E27FC236}">
                        <a16:creationId xmlns:a16="http://schemas.microsoft.com/office/drawing/2014/main" id="{704E748E-E3BB-4CF1-B212-6979D4EC97F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-8512175" y="7221538"/>
                    <a:ext cx="139700" cy="506413"/>
                  </a:xfrm>
                  <a:custGeom>
                    <a:avLst/>
                    <a:gdLst>
                      <a:gd name="T0" fmla="*/ 0 w 88"/>
                      <a:gd name="T1" fmla="*/ 319 h 319"/>
                      <a:gd name="T2" fmla="*/ 88 w 88"/>
                      <a:gd name="T3" fmla="*/ 319 h 319"/>
                      <a:gd name="T4" fmla="*/ 88 w 88"/>
                      <a:gd name="T5" fmla="*/ 7 h 319"/>
                      <a:gd name="T6" fmla="*/ 64 w 88"/>
                      <a:gd name="T7" fmla="*/ 0 h 319"/>
                      <a:gd name="T8" fmla="*/ 0 w 88"/>
                      <a:gd name="T9" fmla="*/ 64 h 319"/>
                      <a:gd name="T10" fmla="*/ 0 w 88"/>
                      <a:gd name="T11" fmla="*/ 319 h 3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88" h="319">
                        <a:moveTo>
                          <a:pt x="0" y="319"/>
                        </a:moveTo>
                        <a:lnTo>
                          <a:pt x="88" y="319"/>
                        </a:lnTo>
                        <a:lnTo>
                          <a:pt x="88" y="7"/>
                        </a:lnTo>
                        <a:lnTo>
                          <a:pt x="64" y="0"/>
                        </a:lnTo>
                        <a:lnTo>
                          <a:pt x="0" y="64"/>
                        </a:lnTo>
                        <a:lnTo>
                          <a:pt x="0" y="319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dirty="0"/>
                  </a:p>
                </p:txBody>
              </p:sp>
              <p:sp>
                <p:nvSpPr>
                  <p:cNvPr id="12" name="Freeform 140">
                    <a:extLst>
                      <a:ext uri="{FF2B5EF4-FFF2-40B4-BE49-F238E27FC236}">
                        <a16:creationId xmlns:a16="http://schemas.microsoft.com/office/drawing/2014/main" id="{FE8F8EE0-7EA4-445C-8C38-44514CE303A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-8718550" y="7394575"/>
                    <a:ext cx="139700" cy="333375"/>
                  </a:xfrm>
                  <a:custGeom>
                    <a:avLst/>
                    <a:gdLst>
                      <a:gd name="T0" fmla="*/ 0 w 88"/>
                      <a:gd name="T1" fmla="*/ 54 h 210"/>
                      <a:gd name="T2" fmla="*/ 0 w 88"/>
                      <a:gd name="T3" fmla="*/ 210 h 210"/>
                      <a:gd name="T4" fmla="*/ 88 w 88"/>
                      <a:gd name="T5" fmla="*/ 210 h 210"/>
                      <a:gd name="T6" fmla="*/ 88 w 88"/>
                      <a:gd name="T7" fmla="*/ 0 h 210"/>
                      <a:gd name="T8" fmla="*/ 17 w 88"/>
                      <a:gd name="T9" fmla="*/ 70 h 210"/>
                      <a:gd name="T10" fmla="*/ 0 w 88"/>
                      <a:gd name="T11" fmla="*/ 54 h 2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88" h="210">
                        <a:moveTo>
                          <a:pt x="0" y="54"/>
                        </a:moveTo>
                        <a:lnTo>
                          <a:pt x="0" y="210"/>
                        </a:lnTo>
                        <a:lnTo>
                          <a:pt x="88" y="210"/>
                        </a:lnTo>
                        <a:lnTo>
                          <a:pt x="88" y="0"/>
                        </a:lnTo>
                        <a:lnTo>
                          <a:pt x="17" y="70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dirty="0"/>
                  </a:p>
                </p:txBody>
              </p:sp>
              <p:sp>
                <p:nvSpPr>
                  <p:cNvPr id="13" name="Freeform 141">
                    <a:extLst>
                      <a:ext uri="{FF2B5EF4-FFF2-40B4-BE49-F238E27FC236}">
                        <a16:creationId xmlns:a16="http://schemas.microsoft.com/office/drawing/2014/main" id="{A35E897D-E1F9-46EC-BA4E-2472790CA8E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-8094663" y="7150100"/>
                    <a:ext cx="138113" cy="577850"/>
                  </a:xfrm>
                  <a:custGeom>
                    <a:avLst/>
                    <a:gdLst>
                      <a:gd name="T0" fmla="*/ 0 w 87"/>
                      <a:gd name="T1" fmla="*/ 71 h 364"/>
                      <a:gd name="T2" fmla="*/ 0 w 87"/>
                      <a:gd name="T3" fmla="*/ 364 h 364"/>
                      <a:gd name="T4" fmla="*/ 87 w 87"/>
                      <a:gd name="T5" fmla="*/ 364 h 364"/>
                      <a:gd name="T6" fmla="*/ 87 w 87"/>
                      <a:gd name="T7" fmla="*/ 26 h 364"/>
                      <a:gd name="T8" fmla="*/ 42 w 87"/>
                      <a:gd name="T9" fmla="*/ 0 h 364"/>
                      <a:gd name="T10" fmla="*/ 0 w 87"/>
                      <a:gd name="T11" fmla="*/ 71 h 36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87" h="364">
                        <a:moveTo>
                          <a:pt x="0" y="71"/>
                        </a:moveTo>
                        <a:lnTo>
                          <a:pt x="0" y="364"/>
                        </a:lnTo>
                        <a:lnTo>
                          <a:pt x="87" y="364"/>
                        </a:lnTo>
                        <a:lnTo>
                          <a:pt x="87" y="26"/>
                        </a:lnTo>
                        <a:lnTo>
                          <a:pt x="42" y="0"/>
                        </a:lnTo>
                        <a:lnTo>
                          <a:pt x="0" y="71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dirty="0"/>
                  </a:p>
                </p:txBody>
              </p:sp>
              <p:sp>
                <p:nvSpPr>
                  <p:cNvPr id="14" name="Freeform 142">
                    <a:extLst>
                      <a:ext uri="{FF2B5EF4-FFF2-40B4-BE49-F238E27FC236}">
                        <a16:creationId xmlns:a16="http://schemas.microsoft.com/office/drawing/2014/main" id="{6A324B0A-1196-4D16-9DF2-C372CD4FD48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-8301038" y="7246938"/>
                    <a:ext cx="138113" cy="481013"/>
                  </a:xfrm>
                  <a:custGeom>
                    <a:avLst/>
                    <a:gdLst>
                      <a:gd name="T0" fmla="*/ 87 w 87"/>
                      <a:gd name="T1" fmla="*/ 303 h 303"/>
                      <a:gd name="T2" fmla="*/ 87 w 87"/>
                      <a:gd name="T3" fmla="*/ 24 h 303"/>
                      <a:gd name="T4" fmla="*/ 0 w 87"/>
                      <a:gd name="T5" fmla="*/ 0 h 303"/>
                      <a:gd name="T6" fmla="*/ 0 w 87"/>
                      <a:gd name="T7" fmla="*/ 303 h 303"/>
                      <a:gd name="T8" fmla="*/ 87 w 87"/>
                      <a:gd name="T9" fmla="*/ 303 h 30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7" h="303">
                        <a:moveTo>
                          <a:pt x="87" y="303"/>
                        </a:moveTo>
                        <a:lnTo>
                          <a:pt x="87" y="24"/>
                        </a:lnTo>
                        <a:lnTo>
                          <a:pt x="0" y="0"/>
                        </a:lnTo>
                        <a:lnTo>
                          <a:pt x="0" y="303"/>
                        </a:lnTo>
                        <a:lnTo>
                          <a:pt x="87" y="303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dirty="0"/>
                  </a:p>
                </p:txBody>
              </p:sp>
            </p:grpSp>
          </p:grp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4380FE63-7725-4A84-B2CD-FF6F486F0799}"/>
                </a:ext>
              </a:extLst>
            </p:cNvPr>
            <p:cNvGrpSpPr/>
            <p:nvPr/>
          </p:nvGrpSpPr>
          <p:grpSpPr>
            <a:xfrm>
              <a:off x="2061436" y="3252201"/>
              <a:ext cx="997923" cy="997923"/>
              <a:chOff x="1658699" y="2767624"/>
              <a:chExt cx="997923" cy="997923"/>
            </a:xfrm>
          </p:grpSpPr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096493EF-BDD6-44C6-9042-241C808057F5}"/>
                  </a:ext>
                </a:extLst>
              </p:cNvPr>
              <p:cNvGrpSpPr/>
              <p:nvPr/>
            </p:nvGrpSpPr>
            <p:grpSpPr>
              <a:xfrm>
                <a:off x="1658699" y="2767624"/>
                <a:ext cx="997923" cy="997923"/>
                <a:chOff x="907113" y="4774506"/>
                <a:chExt cx="1359721" cy="1359721"/>
              </a:xfrm>
            </p:grpSpPr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id="{EBF35308-1E71-41A6-BE7F-85079CA93E1A}"/>
                    </a:ext>
                  </a:extLst>
                </p:cNvPr>
                <p:cNvSpPr/>
                <p:nvPr/>
              </p:nvSpPr>
              <p:spPr>
                <a:xfrm>
                  <a:off x="907113" y="4774506"/>
                  <a:ext cx="1359721" cy="1359721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2000" tIns="72000" rIns="72000" bIns="72000" rtlCol="0" anchor="ctr"/>
                <a:lstStyle/>
                <a:p>
                  <a:pPr algn="ctr"/>
                  <a:endParaRPr lang="en-GB" spc="50" dirty="0"/>
                </a:p>
              </p:txBody>
            </p:sp>
            <p:sp>
              <p:nvSpPr>
                <p:cNvPr id="32" name="Oval 31">
                  <a:extLst>
                    <a:ext uri="{FF2B5EF4-FFF2-40B4-BE49-F238E27FC236}">
                      <a16:creationId xmlns:a16="http://schemas.microsoft.com/office/drawing/2014/main" id="{EF0E5BBD-5A1C-4FB9-8A04-B0B73FC6AB0E}"/>
                    </a:ext>
                  </a:extLst>
                </p:cNvPr>
                <p:cNvSpPr/>
                <p:nvPr/>
              </p:nvSpPr>
              <p:spPr>
                <a:xfrm>
                  <a:off x="1060349" y="4927742"/>
                  <a:ext cx="1053248" cy="1053248"/>
                </a:xfrm>
                <a:prstGeom prst="ellipse">
                  <a:avLst/>
                </a:prstGeom>
                <a:noFill/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2000" tIns="72000" rIns="72000" bIns="72000" rtlCol="0" anchor="ctr"/>
                <a:lstStyle/>
                <a:p>
                  <a:pPr algn="ctr"/>
                  <a:endParaRPr lang="en-GB" spc="50" dirty="0"/>
                </a:p>
              </p:txBody>
            </p:sp>
          </p:grpSp>
          <p:sp>
            <p:nvSpPr>
              <p:cNvPr id="15" name="Freeform 288">
                <a:extLst>
                  <a:ext uri="{FF2B5EF4-FFF2-40B4-BE49-F238E27FC236}">
                    <a16:creationId xmlns:a16="http://schemas.microsoft.com/office/drawing/2014/main" id="{B5E7C801-DBE5-4D51-97EB-84FF7D23C752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1923619" y="3032208"/>
                <a:ext cx="468083" cy="468755"/>
              </a:xfrm>
              <a:custGeom>
                <a:avLst/>
                <a:gdLst>
                  <a:gd name="T0" fmla="*/ 251 w 295"/>
                  <a:gd name="T1" fmla="*/ 0 h 295"/>
                  <a:gd name="T2" fmla="*/ 43 w 295"/>
                  <a:gd name="T3" fmla="*/ 0 h 295"/>
                  <a:gd name="T4" fmla="*/ 0 w 295"/>
                  <a:gd name="T5" fmla="*/ 44 h 295"/>
                  <a:gd name="T6" fmla="*/ 0 w 295"/>
                  <a:gd name="T7" fmla="*/ 252 h 295"/>
                  <a:gd name="T8" fmla="*/ 43 w 295"/>
                  <a:gd name="T9" fmla="*/ 295 h 295"/>
                  <a:gd name="T10" fmla="*/ 251 w 295"/>
                  <a:gd name="T11" fmla="*/ 295 h 295"/>
                  <a:gd name="T12" fmla="*/ 295 w 295"/>
                  <a:gd name="T13" fmla="*/ 252 h 295"/>
                  <a:gd name="T14" fmla="*/ 295 w 295"/>
                  <a:gd name="T15" fmla="*/ 44 h 295"/>
                  <a:gd name="T16" fmla="*/ 251 w 295"/>
                  <a:gd name="T17" fmla="*/ 0 h 295"/>
                  <a:gd name="T18" fmla="*/ 281 w 295"/>
                  <a:gd name="T19" fmla="*/ 252 h 295"/>
                  <a:gd name="T20" fmla="*/ 251 w 295"/>
                  <a:gd name="T21" fmla="*/ 281 h 295"/>
                  <a:gd name="T22" fmla="*/ 43 w 295"/>
                  <a:gd name="T23" fmla="*/ 281 h 295"/>
                  <a:gd name="T24" fmla="*/ 14 w 295"/>
                  <a:gd name="T25" fmla="*/ 252 h 295"/>
                  <a:gd name="T26" fmla="*/ 14 w 295"/>
                  <a:gd name="T27" fmla="*/ 158 h 295"/>
                  <a:gd name="T28" fmla="*/ 59 w 295"/>
                  <a:gd name="T29" fmla="*/ 158 h 295"/>
                  <a:gd name="T30" fmla="*/ 67 w 295"/>
                  <a:gd name="T31" fmla="*/ 152 h 295"/>
                  <a:gd name="T32" fmla="*/ 77 w 295"/>
                  <a:gd name="T33" fmla="*/ 124 h 295"/>
                  <a:gd name="T34" fmla="*/ 91 w 295"/>
                  <a:gd name="T35" fmla="*/ 191 h 295"/>
                  <a:gd name="T36" fmla="*/ 100 w 295"/>
                  <a:gd name="T37" fmla="*/ 197 h 295"/>
                  <a:gd name="T38" fmla="*/ 109 w 295"/>
                  <a:gd name="T39" fmla="*/ 191 h 295"/>
                  <a:gd name="T40" fmla="*/ 136 w 295"/>
                  <a:gd name="T41" fmla="*/ 93 h 295"/>
                  <a:gd name="T42" fmla="*/ 174 w 295"/>
                  <a:gd name="T43" fmla="*/ 249 h 295"/>
                  <a:gd name="T44" fmla="*/ 183 w 295"/>
                  <a:gd name="T45" fmla="*/ 256 h 295"/>
                  <a:gd name="T46" fmla="*/ 183 w 295"/>
                  <a:gd name="T47" fmla="*/ 256 h 295"/>
                  <a:gd name="T48" fmla="*/ 192 w 295"/>
                  <a:gd name="T49" fmla="*/ 250 h 295"/>
                  <a:gd name="T50" fmla="*/ 219 w 295"/>
                  <a:gd name="T51" fmla="*/ 158 h 295"/>
                  <a:gd name="T52" fmla="*/ 281 w 295"/>
                  <a:gd name="T53" fmla="*/ 158 h 295"/>
                  <a:gd name="T54" fmla="*/ 281 w 295"/>
                  <a:gd name="T55" fmla="*/ 252 h 295"/>
                  <a:gd name="T56" fmla="*/ 281 w 295"/>
                  <a:gd name="T57" fmla="*/ 147 h 295"/>
                  <a:gd name="T58" fmla="*/ 217 w 295"/>
                  <a:gd name="T59" fmla="*/ 147 h 295"/>
                  <a:gd name="T60" fmla="*/ 208 w 295"/>
                  <a:gd name="T61" fmla="*/ 153 h 295"/>
                  <a:gd name="T62" fmla="*/ 192 w 295"/>
                  <a:gd name="T63" fmla="*/ 213 h 295"/>
                  <a:gd name="T64" fmla="*/ 152 w 295"/>
                  <a:gd name="T65" fmla="*/ 46 h 295"/>
                  <a:gd name="T66" fmla="*/ 144 w 295"/>
                  <a:gd name="T67" fmla="*/ 38 h 295"/>
                  <a:gd name="T68" fmla="*/ 135 w 295"/>
                  <a:gd name="T69" fmla="*/ 46 h 295"/>
                  <a:gd name="T70" fmla="*/ 107 w 295"/>
                  <a:gd name="T71" fmla="*/ 153 h 295"/>
                  <a:gd name="T72" fmla="*/ 92 w 295"/>
                  <a:gd name="T73" fmla="*/ 95 h 295"/>
                  <a:gd name="T74" fmla="*/ 83 w 295"/>
                  <a:gd name="T75" fmla="*/ 89 h 295"/>
                  <a:gd name="T76" fmla="*/ 74 w 295"/>
                  <a:gd name="T77" fmla="*/ 94 h 295"/>
                  <a:gd name="T78" fmla="*/ 56 w 295"/>
                  <a:gd name="T79" fmla="*/ 147 h 295"/>
                  <a:gd name="T80" fmla="*/ 14 w 295"/>
                  <a:gd name="T81" fmla="*/ 147 h 295"/>
                  <a:gd name="T82" fmla="*/ 14 w 295"/>
                  <a:gd name="T83" fmla="*/ 44 h 295"/>
                  <a:gd name="T84" fmla="*/ 43 w 295"/>
                  <a:gd name="T85" fmla="*/ 14 h 295"/>
                  <a:gd name="T86" fmla="*/ 251 w 295"/>
                  <a:gd name="T87" fmla="*/ 14 h 295"/>
                  <a:gd name="T88" fmla="*/ 281 w 295"/>
                  <a:gd name="T89" fmla="*/ 44 h 295"/>
                  <a:gd name="T90" fmla="*/ 281 w 295"/>
                  <a:gd name="T91" fmla="*/ 147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95" h="295">
                    <a:moveTo>
                      <a:pt x="251" y="0"/>
                    </a:moveTo>
                    <a:cubicBezTo>
                      <a:pt x="251" y="0"/>
                      <a:pt x="251" y="0"/>
                      <a:pt x="43" y="0"/>
                    </a:cubicBezTo>
                    <a:cubicBezTo>
                      <a:pt x="19" y="0"/>
                      <a:pt x="0" y="20"/>
                      <a:pt x="0" y="44"/>
                    </a:cubicBezTo>
                    <a:cubicBezTo>
                      <a:pt x="0" y="44"/>
                      <a:pt x="0" y="44"/>
                      <a:pt x="0" y="252"/>
                    </a:cubicBezTo>
                    <a:cubicBezTo>
                      <a:pt x="0" y="276"/>
                      <a:pt x="19" y="295"/>
                      <a:pt x="43" y="295"/>
                    </a:cubicBezTo>
                    <a:cubicBezTo>
                      <a:pt x="43" y="295"/>
                      <a:pt x="43" y="295"/>
                      <a:pt x="251" y="295"/>
                    </a:cubicBezTo>
                    <a:cubicBezTo>
                      <a:pt x="275" y="295"/>
                      <a:pt x="295" y="276"/>
                      <a:pt x="295" y="252"/>
                    </a:cubicBezTo>
                    <a:cubicBezTo>
                      <a:pt x="295" y="252"/>
                      <a:pt x="295" y="252"/>
                      <a:pt x="295" y="44"/>
                    </a:cubicBezTo>
                    <a:cubicBezTo>
                      <a:pt x="295" y="20"/>
                      <a:pt x="275" y="0"/>
                      <a:pt x="251" y="0"/>
                    </a:cubicBezTo>
                    <a:close/>
                    <a:moveTo>
                      <a:pt x="281" y="252"/>
                    </a:moveTo>
                    <a:cubicBezTo>
                      <a:pt x="281" y="268"/>
                      <a:pt x="268" y="281"/>
                      <a:pt x="251" y="281"/>
                    </a:cubicBezTo>
                    <a:cubicBezTo>
                      <a:pt x="251" y="281"/>
                      <a:pt x="251" y="281"/>
                      <a:pt x="43" y="281"/>
                    </a:cubicBezTo>
                    <a:cubicBezTo>
                      <a:pt x="27" y="281"/>
                      <a:pt x="14" y="268"/>
                      <a:pt x="14" y="252"/>
                    </a:cubicBezTo>
                    <a:cubicBezTo>
                      <a:pt x="14" y="252"/>
                      <a:pt x="14" y="252"/>
                      <a:pt x="14" y="158"/>
                    </a:cubicBezTo>
                    <a:cubicBezTo>
                      <a:pt x="59" y="158"/>
                      <a:pt x="59" y="158"/>
                      <a:pt x="59" y="158"/>
                    </a:cubicBezTo>
                    <a:cubicBezTo>
                      <a:pt x="63" y="158"/>
                      <a:pt x="66" y="155"/>
                      <a:pt x="67" y="152"/>
                    </a:cubicBezTo>
                    <a:cubicBezTo>
                      <a:pt x="77" y="124"/>
                      <a:pt x="77" y="124"/>
                      <a:pt x="77" y="124"/>
                    </a:cubicBezTo>
                    <a:cubicBezTo>
                      <a:pt x="91" y="191"/>
                      <a:pt x="91" y="191"/>
                      <a:pt x="91" y="191"/>
                    </a:cubicBezTo>
                    <a:cubicBezTo>
                      <a:pt x="92" y="194"/>
                      <a:pt x="96" y="197"/>
                      <a:pt x="100" y="197"/>
                    </a:cubicBezTo>
                    <a:cubicBezTo>
                      <a:pt x="104" y="197"/>
                      <a:pt x="108" y="194"/>
                      <a:pt x="109" y="191"/>
                    </a:cubicBezTo>
                    <a:cubicBezTo>
                      <a:pt x="136" y="93"/>
                      <a:pt x="136" y="93"/>
                      <a:pt x="136" y="93"/>
                    </a:cubicBezTo>
                    <a:cubicBezTo>
                      <a:pt x="174" y="249"/>
                      <a:pt x="174" y="249"/>
                      <a:pt x="174" y="249"/>
                    </a:cubicBezTo>
                    <a:cubicBezTo>
                      <a:pt x="175" y="253"/>
                      <a:pt x="179" y="256"/>
                      <a:pt x="183" y="256"/>
                    </a:cubicBezTo>
                    <a:cubicBezTo>
                      <a:pt x="183" y="256"/>
                      <a:pt x="183" y="256"/>
                      <a:pt x="183" y="256"/>
                    </a:cubicBezTo>
                    <a:cubicBezTo>
                      <a:pt x="187" y="256"/>
                      <a:pt x="191" y="254"/>
                      <a:pt x="192" y="250"/>
                    </a:cubicBezTo>
                    <a:cubicBezTo>
                      <a:pt x="219" y="158"/>
                      <a:pt x="219" y="158"/>
                      <a:pt x="219" y="158"/>
                    </a:cubicBezTo>
                    <a:cubicBezTo>
                      <a:pt x="262" y="158"/>
                      <a:pt x="276" y="158"/>
                      <a:pt x="281" y="158"/>
                    </a:cubicBezTo>
                    <a:cubicBezTo>
                      <a:pt x="281" y="183"/>
                      <a:pt x="281" y="214"/>
                      <a:pt x="281" y="252"/>
                    </a:cubicBezTo>
                    <a:close/>
                    <a:moveTo>
                      <a:pt x="281" y="147"/>
                    </a:moveTo>
                    <a:cubicBezTo>
                      <a:pt x="217" y="147"/>
                      <a:pt x="217" y="147"/>
                      <a:pt x="217" y="147"/>
                    </a:cubicBezTo>
                    <a:cubicBezTo>
                      <a:pt x="213" y="147"/>
                      <a:pt x="209" y="149"/>
                      <a:pt x="208" y="153"/>
                    </a:cubicBezTo>
                    <a:cubicBezTo>
                      <a:pt x="192" y="213"/>
                      <a:pt x="192" y="213"/>
                      <a:pt x="192" y="213"/>
                    </a:cubicBezTo>
                    <a:cubicBezTo>
                      <a:pt x="152" y="46"/>
                      <a:pt x="152" y="46"/>
                      <a:pt x="152" y="46"/>
                    </a:cubicBezTo>
                    <a:cubicBezTo>
                      <a:pt x="151" y="42"/>
                      <a:pt x="148" y="38"/>
                      <a:pt x="144" y="38"/>
                    </a:cubicBezTo>
                    <a:cubicBezTo>
                      <a:pt x="140" y="38"/>
                      <a:pt x="136" y="42"/>
                      <a:pt x="135" y="46"/>
                    </a:cubicBezTo>
                    <a:cubicBezTo>
                      <a:pt x="107" y="153"/>
                      <a:pt x="107" y="153"/>
                      <a:pt x="107" y="153"/>
                    </a:cubicBezTo>
                    <a:cubicBezTo>
                      <a:pt x="92" y="95"/>
                      <a:pt x="92" y="95"/>
                      <a:pt x="92" y="95"/>
                    </a:cubicBezTo>
                    <a:cubicBezTo>
                      <a:pt x="91" y="92"/>
                      <a:pt x="87" y="89"/>
                      <a:pt x="83" y="89"/>
                    </a:cubicBezTo>
                    <a:cubicBezTo>
                      <a:pt x="79" y="88"/>
                      <a:pt x="76" y="91"/>
                      <a:pt x="74" y="94"/>
                    </a:cubicBezTo>
                    <a:cubicBezTo>
                      <a:pt x="56" y="147"/>
                      <a:pt x="56" y="147"/>
                      <a:pt x="56" y="147"/>
                    </a:cubicBezTo>
                    <a:cubicBezTo>
                      <a:pt x="28" y="147"/>
                      <a:pt x="17" y="147"/>
                      <a:pt x="14" y="147"/>
                    </a:cubicBezTo>
                    <a:cubicBezTo>
                      <a:pt x="14" y="120"/>
                      <a:pt x="14" y="86"/>
                      <a:pt x="14" y="44"/>
                    </a:cubicBezTo>
                    <a:cubicBezTo>
                      <a:pt x="14" y="27"/>
                      <a:pt x="27" y="14"/>
                      <a:pt x="43" y="14"/>
                    </a:cubicBezTo>
                    <a:cubicBezTo>
                      <a:pt x="251" y="14"/>
                      <a:pt x="251" y="14"/>
                      <a:pt x="251" y="14"/>
                    </a:cubicBezTo>
                    <a:cubicBezTo>
                      <a:pt x="268" y="14"/>
                      <a:pt x="281" y="27"/>
                      <a:pt x="281" y="44"/>
                    </a:cubicBezTo>
                    <a:cubicBezTo>
                      <a:pt x="281" y="44"/>
                      <a:pt x="281" y="44"/>
                      <a:pt x="281" y="14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74FA2C17-5B53-4FD5-AAFE-045E99CD03DA}"/>
                </a:ext>
              </a:extLst>
            </p:cNvPr>
            <p:cNvGrpSpPr/>
            <p:nvPr/>
          </p:nvGrpSpPr>
          <p:grpSpPr>
            <a:xfrm>
              <a:off x="829752" y="2301363"/>
              <a:ext cx="772997" cy="772997"/>
              <a:chOff x="412501" y="1884113"/>
              <a:chExt cx="772997" cy="772997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9C8DD075-8715-4CBD-90F5-A587F55BF79E}"/>
                  </a:ext>
                </a:extLst>
              </p:cNvPr>
              <p:cNvSpPr/>
              <p:nvPr/>
            </p:nvSpPr>
            <p:spPr>
              <a:xfrm>
                <a:off x="412501" y="1884113"/>
                <a:ext cx="772997" cy="772997"/>
              </a:xfrm>
              <a:prstGeom prst="ellipse">
                <a:avLst/>
              </a:prstGeom>
              <a:no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rtlCol="0" anchor="ctr"/>
              <a:lstStyle/>
              <a:p>
                <a:pPr algn="ctr"/>
                <a:endParaRPr lang="en-GB" spc="50" dirty="0"/>
              </a:p>
            </p:txBody>
          </p:sp>
          <p:sp>
            <p:nvSpPr>
              <p:cNvPr id="16" name="Freeform 143">
                <a:extLst>
                  <a:ext uri="{FF2B5EF4-FFF2-40B4-BE49-F238E27FC236}">
                    <a16:creationId xmlns:a16="http://schemas.microsoft.com/office/drawing/2014/main" id="{31283236-08E6-4914-B156-6679BFC5095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38126" y="2018611"/>
                <a:ext cx="521746" cy="504000"/>
              </a:xfrm>
              <a:custGeom>
                <a:avLst/>
                <a:gdLst>
                  <a:gd name="T0" fmla="*/ 273 w 311"/>
                  <a:gd name="T1" fmla="*/ 83 h 300"/>
                  <a:gd name="T2" fmla="*/ 235 w 311"/>
                  <a:gd name="T3" fmla="*/ 121 h 300"/>
                  <a:gd name="T4" fmla="*/ 237 w 311"/>
                  <a:gd name="T5" fmla="*/ 132 h 300"/>
                  <a:gd name="T6" fmla="*/ 201 w 311"/>
                  <a:gd name="T7" fmla="*/ 144 h 300"/>
                  <a:gd name="T8" fmla="*/ 161 w 311"/>
                  <a:gd name="T9" fmla="*/ 111 h 300"/>
                  <a:gd name="T10" fmla="*/ 161 w 311"/>
                  <a:gd name="T11" fmla="*/ 76 h 300"/>
                  <a:gd name="T12" fmla="*/ 194 w 311"/>
                  <a:gd name="T13" fmla="*/ 38 h 300"/>
                  <a:gd name="T14" fmla="*/ 156 w 311"/>
                  <a:gd name="T15" fmla="*/ 0 h 300"/>
                  <a:gd name="T16" fmla="*/ 118 w 311"/>
                  <a:gd name="T17" fmla="*/ 38 h 300"/>
                  <a:gd name="T18" fmla="*/ 151 w 311"/>
                  <a:gd name="T19" fmla="*/ 76 h 300"/>
                  <a:gd name="T20" fmla="*/ 151 w 311"/>
                  <a:gd name="T21" fmla="*/ 111 h 300"/>
                  <a:gd name="T22" fmla="*/ 112 w 311"/>
                  <a:gd name="T23" fmla="*/ 141 h 300"/>
                  <a:gd name="T24" fmla="*/ 76 w 311"/>
                  <a:gd name="T25" fmla="*/ 129 h 300"/>
                  <a:gd name="T26" fmla="*/ 77 w 311"/>
                  <a:gd name="T27" fmla="*/ 121 h 300"/>
                  <a:gd name="T28" fmla="*/ 38 w 311"/>
                  <a:gd name="T29" fmla="*/ 83 h 300"/>
                  <a:gd name="T30" fmla="*/ 0 w 311"/>
                  <a:gd name="T31" fmla="*/ 121 h 300"/>
                  <a:gd name="T32" fmla="*/ 38 w 311"/>
                  <a:gd name="T33" fmla="*/ 159 h 300"/>
                  <a:gd name="T34" fmla="*/ 73 w 311"/>
                  <a:gd name="T35" fmla="*/ 137 h 300"/>
                  <a:gd name="T36" fmla="*/ 110 w 311"/>
                  <a:gd name="T37" fmla="*/ 150 h 300"/>
                  <a:gd name="T38" fmla="*/ 109 w 311"/>
                  <a:gd name="T39" fmla="*/ 158 h 300"/>
                  <a:gd name="T40" fmla="*/ 127 w 311"/>
                  <a:gd name="T41" fmla="*/ 195 h 300"/>
                  <a:gd name="T42" fmla="*/ 103 w 311"/>
                  <a:gd name="T43" fmla="*/ 229 h 300"/>
                  <a:gd name="T44" fmla="*/ 84 w 311"/>
                  <a:gd name="T45" fmla="*/ 224 h 300"/>
                  <a:gd name="T46" fmla="*/ 46 w 311"/>
                  <a:gd name="T47" fmla="*/ 262 h 300"/>
                  <a:gd name="T48" fmla="*/ 84 w 311"/>
                  <a:gd name="T49" fmla="*/ 300 h 300"/>
                  <a:gd name="T50" fmla="*/ 122 w 311"/>
                  <a:gd name="T51" fmla="*/ 262 h 300"/>
                  <a:gd name="T52" fmla="*/ 110 w 311"/>
                  <a:gd name="T53" fmla="*/ 234 h 300"/>
                  <a:gd name="T54" fmla="*/ 135 w 311"/>
                  <a:gd name="T55" fmla="*/ 200 h 300"/>
                  <a:gd name="T56" fmla="*/ 156 w 311"/>
                  <a:gd name="T57" fmla="*/ 204 h 300"/>
                  <a:gd name="T58" fmla="*/ 176 w 311"/>
                  <a:gd name="T59" fmla="*/ 200 h 300"/>
                  <a:gd name="T60" fmla="*/ 201 w 311"/>
                  <a:gd name="T61" fmla="*/ 235 h 300"/>
                  <a:gd name="T62" fmla="*/ 190 w 311"/>
                  <a:gd name="T63" fmla="*/ 262 h 300"/>
                  <a:gd name="T64" fmla="*/ 228 w 311"/>
                  <a:gd name="T65" fmla="*/ 300 h 300"/>
                  <a:gd name="T66" fmla="*/ 267 w 311"/>
                  <a:gd name="T67" fmla="*/ 262 h 300"/>
                  <a:gd name="T68" fmla="*/ 228 w 311"/>
                  <a:gd name="T69" fmla="*/ 224 h 300"/>
                  <a:gd name="T70" fmla="*/ 209 w 311"/>
                  <a:gd name="T71" fmla="*/ 229 h 300"/>
                  <a:gd name="T72" fmla="*/ 184 w 311"/>
                  <a:gd name="T73" fmla="*/ 195 h 300"/>
                  <a:gd name="T74" fmla="*/ 203 w 311"/>
                  <a:gd name="T75" fmla="*/ 158 h 300"/>
                  <a:gd name="T76" fmla="*/ 202 w 311"/>
                  <a:gd name="T77" fmla="*/ 153 h 300"/>
                  <a:gd name="T78" fmla="*/ 240 w 311"/>
                  <a:gd name="T79" fmla="*/ 140 h 300"/>
                  <a:gd name="T80" fmla="*/ 273 w 311"/>
                  <a:gd name="T81" fmla="*/ 159 h 300"/>
                  <a:gd name="T82" fmla="*/ 311 w 311"/>
                  <a:gd name="T83" fmla="*/ 121 h 300"/>
                  <a:gd name="T84" fmla="*/ 273 w 311"/>
                  <a:gd name="T85" fmla="*/ 83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11" h="300">
                    <a:moveTo>
                      <a:pt x="273" y="83"/>
                    </a:moveTo>
                    <a:cubicBezTo>
                      <a:pt x="252" y="83"/>
                      <a:pt x="235" y="100"/>
                      <a:pt x="235" y="121"/>
                    </a:cubicBezTo>
                    <a:cubicBezTo>
                      <a:pt x="235" y="125"/>
                      <a:pt x="236" y="128"/>
                      <a:pt x="237" y="132"/>
                    </a:cubicBezTo>
                    <a:cubicBezTo>
                      <a:pt x="201" y="144"/>
                      <a:pt x="201" y="144"/>
                      <a:pt x="201" y="144"/>
                    </a:cubicBezTo>
                    <a:cubicBezTo>
                      <a:pt x="195" y="126"/>
                      <a:pt x="179" y="113"/>
                      <a:pt x="161" y="111"/>
                    </a:cubicBezTo>
                    <a:cubicBezTo>
                      <a:pt x="161" y="76"/>
                      <a:pt x="161" y="76"/>
                      <a:pt x="161" y="76"/>
                    </a:cubicBezTo>
                    <a:cubicBezTo>
                      <a:pt x="179" y="74"/>
                      <a:pt x="194" y="58"/>
                      <a:pt x="194" y="38"/>
                    </a:cubicBezTo>
                    <a:cubicBezTo>
                      <a:pt x="194" y="17"/>
                      <a:pt x="177" y="0"/>
                      <a:pt x="156" y="0"/>
                    </a:cubicBezTo>
                    <a:cubicBezTo>
                      <a:pt x="135" y="0"/>
                      <a:pt x="118" y="17"/>
                      <a:pt x="118" y="38"/>
                    </a:cubicBezTo>
                    <a:cubicBezTo>
                      <a:pt x="118" y="58"/>
                      <a:pt x="132" y="74"/>
                      <a:pt x="151" y="76"/>
                    </a:cubicBezTo>
                    <a:cubicBezTo>
                      <a:pt x="151" y="111"/>
                      <a:pt x="151" y="111"/>
                      <a:pt x="151" y="111"/>
                    </a:cubicBezTo>
                    <a:cubicBezTo>
                      <a:pt x="133" y="113"/>
                      <a:pt x="118" y="125"/>
                      <a:pt x="112" y="141"/>
                    </a:cubicBezTo>
                    <a:cubicBezTo>
                      <a:pt x="76" y="129"/>
                      <a:pt x="76" y="129"/>
                      <a:pt x="76" y="129"/>
                    </a:cubicBezTo>
                    <a:cubicBezTo>
                      <a:pt x="76" y="126"/>
                      <a:pt x="77" y="124"/>
                      <a:pt x="77" y="121"/>
                    </a:cubicBezTo>
                    <a:cubicBezTo>
                      <a:pt x="77" y="100"/>
                      <a:pt x="60" y="83"/>
                      <a:pt x="38" y="83"/>
                    </a:cubicBezTo>
                    <a:cubicBezTo>
                      <a:pt x="17" y="83"/>
                      <a:pt x="0" y="100"/>
                      <a:pt x="0" y="121"/>
                    </a:cubicBezTo>
                    <a:cubicBezTo>
                      <a:pt x="0" y="142"/>
                      <a:pt x="17" y="159"/>
                      <a:pt x="38" y="159"/>
                    </a:cubicBezTo>
                    <a:cubicBezTo>
                      <a:pt x="54" y="159"/>
                      <a:pt x="67" y="150"/>
                      <a:pt x="73" y="137"/>
                    </a:cubicBezTo>
                    <a:cubicBezTo>
                      <a:pt x="110" y="150"/>
                      <a:pt x="110" y="150"/>
                      <a:pt x="110" y="150"/>
                    </a:cubicBezTo>
                    <a:cubicBezTo>
                      <a:pt x="109" y="152"/>
                      <a:pt x="109" y="155"/>
                      <a:pt x="109" y="158"/>
                    </a:cubicBezTo>
                    <a:cubicBezTo>
                      <a:pt x="109" y="173"/>
                      <a:pt x="116" y="186"/>
                      <a:pt x="127" y="195"/>
                    </a:cubicBezTo>
                    <a:cubicBezTo>
                      <a:pt x="103" y="229"/>
                      <a:pt x="103" y="229"/>
                      <a:pt x="103" y="229"/>
                    </a:cubicBezTo>
                    <a:cubicBezTo>
                      <a:pt x="97" y="226"/>
                      <a:pt x="91" y="224"/>
                      <a:pt x="84" y="224"/>
                    </a:cubicBezTo>
                    <a:cubicBezTo>
                      <a:pt x="63" y="224"/>
                      <a:pt x="46" y="241"/>
                      <a:pt x="46" y="262"/>
                    </a:cubicBezTo>
                    <a:cubicBezTo>
                      <a:pt x="46" y="283"/>
                      <a:pt x="63" y="300"/>
                      <a:pt x="84" y="300"/>
                    </a:cubicBezTo>
                    <a:cubicBezTo>
                      <a:pt x="105" y="300"/>
                      <a:pt x="122" y="283"/>
                      <a:pt x="122" y="262"/>
                    </a:cubicBezTo>
                    <a:cubicBezTo>
                      <a:pt x="122" y="251"/>
                      <a:pt x="118" y="241"/>
                      <a:pt x="110" y="234"/>
                    </a:cubicBezTo>
                    <a:cubicBezTo>
                      <a:pt x="135" y="200"/>
                      <a:pt x="135" y="200"/>
                      <a:pt x="135" y="200"/>
                    </a:cubicBezTo>
                    <a:cubicBezTo>
                      <a:pt x="141" y="203"/>
                      <a:pt x="148" y="204"/>
                      <a:pt x="156" y="204"/>
                    </a:cubicBezTo>
                    <a:cubicBezTo>
                      <a:pt x="163" y="204"/>
                      <a:pt x="170" y="203"/>
                      <a:pt x="176" y="200"/>
                    </a:cubicBezTo>
                    <a:cubicBezTo>
                      <a:pt x="201" y="235"/>
                      <a:pt x="201" y="235"/>
                      <a:pt x="201" y="235"/>
                    </a:cubicBezTo>
                    <a:cubicBezTo>
                      <a:pt x="195" y="242"/>
                      <a:pt x="190" y="251"/>
                      <a:pt x="190" y="262"/>
                    </a:cubicBezTo>
                    <a:cubicBezTo>
                      <a:pt x="190" y="283"/>
                      <a:pt x="207" y="300"/>
                      <a:pt x="228" y="300"/>
                    </a:cubicBezTo>
                    <a:cubicBezTo>
                      <a:pt x="250" y="300"/>
                      <a:pt x="267" y="283"/>
                      <a:pt x="267" y="262"/>
                    </a:cubicBezTo>
                    <a:cubicBezTo>
                      <a:pt x="267" y="241"/>
                      <a:pt x="250" y="224"/>
                      <a:pt x="228" y="224"/>
                    </a:cubicBezTo>
                    <a:cubicBezTo>
                      <a:pt x="221" y="224"/>
                      <a:pt x="215" y="226"/>
                      <a:pt x="209" y="229"/>
                    </a:cubicBezTo>
                    <a:cubicBezTo>
                      <a:pt x="184" y="195"/>
                      <a:pt x="184" y="195"/>
                      <a:pt x="184" y="195"/>
                    </a:cubicBezTo>
                    <a:cubicBezTo>
                      <a:pt x="195" y="186"/>
                      <a:pt x="203" y="173"/>
                      <a:pt x="203" y="158"/>
                    </a:cubicBezTo>
                    <a:cubicBezTo>
                      <a:pt x="203" y="156"/>
                      <a:pt x="203" y="154"/>
                      <a:pt x="202" y="153"/>
                    </a:cubicBezTo>
                    <a:cubicBezTo>
                      <a:pt x="240" y="140"/>
                      <a:pt x="240" y="140"/>
                      <a:pt x="240" y="140"/>
                    </a:cubicBezTo>
                    <a:cubicBezTo>
                      <a:pt x="247" y="152"/>
                      <a:pt x="259" y="159"/>
                      <a:pt x="273" y="159"/>
                    </a:cubicBezTo>
                    <a:cubicBezTo>
                      <a:pt x="294" y="159"/>
                      <a:pt x="311" y="142"/>
                      <a:pt x="311" y="121"/>
                    </a:cubicBezTo>
                    <a:cubicBezTo>
                      <a:pt x="311" y="100"/>
                      <a:pt x="294" y="83"/>
                      <a:pt x="273" y="8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72E3A36B-EA8B-448B-A345-CAFF5EB95235}"/>
                </a:ext>
              </a:extLst>
            </p:cNvPr>
            <p:cNvGrpSpPr/>
            <p:nvPr/>
          </p:nvGrpSpPr>
          <p:grpSpPr>
            <a:xfrm>
              <a:off x="5117251" y="5407830"/>
              <a:ext cx="7245261" cy="997923"/>
              <a:chOff x="4845140" y="4961552"/>
              <a:chExt cx="6949375" cy="997923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BE363943-D0CC-46B4-93C5-17EB017539AE}"/>
                  </a:ext>
                </a:extLst>
              </p:cNvPr>
              <p:cNvSpPr/>
              <p:nvPr/>
            </p:nvSpPr>
            <p:spPr>
              <a:xfrm>
                <a:off x="5998552" y="5214292"/>
                <a:ext cx="5795963" cy="492443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pl-PL" sz="1600" dirty="0"/>
                  <a:t>Stabilna, homogenna zawiesina zapewniająca powtarzalne dawkowanie</a:t>
                </a:r>
                <a:r>
                  <a:rPr lang="pl-PL" sz="1600" baseline="30000" dirty="0"/>
                  <a:t>1</a:t>
                </a:r>
                <a:endParaRPr lang="en-GB" sz="1600" baseline="30000" dirty="0"/>
              </a:p>
            </p:txBody>
          </p: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27E518E7-C91C-46A0-A7D8-2755AADFAFFF}"/>
                  </a:ext>
                </a:extLst>
              </p:cNvPr>
              <p:cNvGrpSpPr/>
              <p:nvPr/>
            </p:nvGrpSpPr>
            <p:grpSpPr>
              <a:xfrm>
                <a:off x="4845140" y="4961552"/>
                <a:ext cx="997923" cy="997923"/>
                <a:chOff x="4845140" y="4739896"/>
                <a:chExt cx="997923" cy="997923"/>
              </a:xfrm>
            </p:grpSpPr>
            <p:grpSp>
              <p:nvGrpSpPr>
                <p:cNvPr id="36" name="Group 35">
                  <a:extLst>
                    <a:ext uri="{FF2B5EF4-FFF2-40B4-BE49-F238E27FC236}">
                      <a16:creationId xmlns:a16="http://schemas.microsoft.com/office/drawing/2014/main" id="{6831D93F-ED42-46F5-A9FF-DAD188DBB782}"/>
                    </a:ext>
                  </a:extLst>
                </p:cNvPr>
                <p:cNvGrpSpPr/>
                <p:nvPr/>
              </p:nvGrpSpPr>
              <p:grpSpPr>
                <a:xfrm>
                  <a:off x="4845140" y="4739896"/>
                  <a:ext cx="997923" cy="997923"/>
                  <a:chOff x="907113" y="4774506"/>
                  <a:chExt cx="1359721" cy="1359721"/>
                </a:xfrm>
              </p:grpSpPr>
              <p:sp>
                <p:nvSpPr>
                  <p:cNvPr id="37" name="Oval 36">
                    <a:extLst>
                      <a:ext uri="{FF2B5EF4-FFF2-40B4-BE49-F238E27FC236}">
                        <a16:creationId xmlns:a16="http://schemas.microsoft.com/office/drawing/2014/main" id="{C65AD92E-DF98-457B-ACDE-CB1401DF12BC}"/>
                      </a:ext>
                    </a:extLst>
                  </p:cNvPr>
                  <p:cNvSpPr/>
                  <p:nvPr/>
                </p:nvSpPr>
                <p:spPr>
                  <a:xfrm>
                    <a:off x="907113" y="4774506"/>
                    <a:ext cx="1359721" cy="1359721"/>
                  </a:xfrm>
                  <a:prstGeom prst="ellipse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72000" tIns="72000" rIns="72000" bIns="72000" rtlCol="0" anchor="ctr"/>
                  <a:lstStyle/>
                  <a:p>
                    <a:pPr algn="ctr"/>
                    <a:endParaRPr lang="en-GB" spc="50" dirty="0"/>
                  </a:p>
                </p:txBody>
              </p:sp>
              <p:sp>
                <p:nvSpPr>
                  <p:cNvPr id="38" name="Oval 37">
                    <a:extLst>
                      <a:ext uri="{FF2B5EF4-FFF2-40B4-BE49-F238E27FC236}">
                        <a16:creationId xmlns:a16="http://schemas.microsoft.com/office/drawing/2014/main" id="{FD91F85C-91D6-47A2-B97A-52920D570ACD}"/>
                      </a:ext>
                    </a:extLst>
                  </p:cNvPr>
                  <p:cNvSpPr/>
                  <p:nvPr/>
                </p:nvSpPr>
                <p:spPr>
                  <a:xfrm>
                    <a:off x="1060349" y="4927742"/>
                    <a:ext cx="1053248" cy="1053248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72000" tIns="72000" rIns="72000" bIns="72000" rtlCol="0" anchor="ctr"/>
                  <a:lstStyle/>
                  <a:p>
                    <a:pPr algn="ctr"/>
                    <a:endParaRPr lang="en-GB" spc="50" dirty="0"/>
                  </a:p>
                </p:txBody>
              </p:sp>
            </p:grp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B3127A60-8F04-4EE3-92B2-946F51C3A936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5069727" y="4986857"/>
                  <a:ext cx="548748" cy="504000"/>
                  <a:chOff x="-6297613" y="6669088"/>
                  <a:chExt cx="1479550" cy="1358900"/>
                </a:xfrm>
                <a:solidFill>
                  <a:schemeClr val="bg1"/>
                </a:solidFill>
              </p:grpSpPr>
              <p:sp>
                <p:nvSpPr>
                  <p:cNvPr id="18" name="Freeform 144">
                    <a:extLst>
                      <a:ext uri="{FF2B5EF4-FFF2-40B4-BE49-F238E27FC236}">
                        <a16:creationId xmlns:a16="http://schemas.microsoft.com/office/drawing/2014/main" id="{9B3030C3-F18D-4455-8E61-044542125DC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-5865813" y="6669088"/>
                    <a:ext cx="619125" cy="1358900"/>
                  </a:xfrm>
                  <a:custGeom>
                    <a:avLst/>
                    <a:gdLst>
                      <a:gd name="T0" fmla="*/ 255 w 390"/>
                      <a:gd name="T1" fmla="*/ 196 h 856"/>
                      <a:gd name="T2" fmla="*/ 390 w 390"/>
                      <a:gd name="T3" fmla="*/ 196 h 856"/>
                      <a:gd name="T4" fmla="*/ 194 w 390"/>
                      <a:gd name="T5" fmla="*/ 0 h 856"/>
                      <a:gd name="T6" fmla="*/ 0 w 390"/>
                      <a:gd name="T7" fmla="*/ 196 h 856"/>
                      <a:gd name="T8" fmla="*/ 132 w 390"/>
                      <a:gd name="T9" fmla="*/ 196 h 856"/>
                      <a:gd name="T10" fmla="*/ 194 w 390"/>
                      <a:gd name="T11" fmla="*/ 856 h 856"/>
                      <a:gd name="T12" fmla="*/ 255 w 390"/>
                      <a:gd name="T13" fmla="*/ 196 h 8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390" h="856">
                        <a:moveTo>
                          <a:pt x="255" y="196"/>
                        </a:moveTo>
                        <a:lnTo>
                          <a:pt x="390" y="196"/>
                        </a:lnTo>
                        <a:lnTo>
                          <a:pt x="194" y="0"/>
                        </a:lnTo>
                        <a:lnTo>
                          <a:pt x="0" y="196"/>
                        </a:lnTo>
                        <a:lnTo>
                          <a:pt x="132" y="196"/>
                        </a:lnTo>
                        <a:lnTo>
                          <a:pt x="194" y="856"/>
                        </a:lnTo>
                        <a:lnTo>
                          <a:pt x="255" y="196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dirty="0"/>
                  </a:p>
                </p:txBody>
              </p:sp>
              <p:sp>
                <p:nvSpPr>
                  <p:cNvPr id="19" name="Freeform 145">
                    <a:extLst>
                      <a:ext uri="{FF2B5EF4-FFF2-40B4-BE49-F238E27FC236}">
                        <a16:creationId xmlns:a16="http://schemas.microsoft.com/office/drawing/2014/main" id="{2289E689-90B9-415C-8712-73454E6A870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-5557838" y="7089775"/>
                    <a:ext cx="739775" cy="938213"/>
                  </a:xfrm>
                  <a:custGeom>
                    <a:avLst/>
                    <a:gdLst>
                      <a:gd name="T0" fmla="*/ 197 w 197"/>
                      <a:gd name="T1" fmla="*/ 34 h 250"/>
                      <a:gd name="T2" fmla="*/ 134 w 197"/>
                      <a:gd name="T3" fmla="*/ 0 h 250"/>
                      <a:gd name="T4" fmla="*/ 141 w 197"/>
                      <a:gd name="T5" fmla="*/ 25 h 250"/>
                      <a:gd name="T6" fmla="*/ 135 w 197"/>
                      <a:gd name="T7" fmla="*/ 29 h 250"/>
                      <a:gd name="T8" fmla="*/ 106 w 197"/>
                      <a:gd name="T9" fmla="*/ 46 h 250"/>
                      <a:gd name="T10" fmla="*/ 70 w 197"/>
                      <a:gd name="T11" fmla="*/ 75 h 250"/>
                      <a:gd name="T12" fmla="*/ 61 w 197"/>
                      <a:gd name="T13" fmla="*/ 85 h 250"/>
                      <a:gd name="T14" fmla="*/ 56 w 197"/>
                      <a:gd name="T15" fmla="*/ 90 h 250"/>
                      <a:gd name="T16" fmla="*/ 52 w 197"/>
                      <a:gd name="T17" fmla="*/ 95 h 250"/>
                      <a:gd name="T18" fmla="*/ 38 w 197"/>
                      <a:gd name="T19" fmla="*/ 118 h 250"/>
                      <a:gd name="T20" fmla="*/ 18 w 197"/>
                      <a:gd name="T21" fmla="*/ 166 h 250"/>
                      <a:gd name="T22" fmla="*/ 7 w 197"/>
                      <a:gd name="T23" fmla="*/ 208 h 250"/>
                      <a:gd name="T24" fmla="*/ 0 w 197"/>
                      <a:gd name="T25" fmla="*/ 250 h 250"/>
                      <a:gd name="T26" fmla="*/ 15 w 197"/>
                      <a:gd name="T27" fmla="*/ 211 h 250"/>
                      <a:gd name="T28" fmla="*/ 35 w 197"/>
                      <a:gd name="T29" fmla="*/ 173 h 250"/>
                      <a:gd name="T30" fmla="*/ 62 w 197"/>
                      <a:gd name="T31" fmla="*/ 134 h 250"/>
                      <a:gd name="T32" fmla="*/ 78 w 197"/>
                      <a:gd name="T33" fmla="*/ 118 h 250"/>
                      <a:gd name="T34" fmla="*/ 78 w 197"/>
                      <a:gd name="T35" fmla="*/ 118 h 250"/>
                      <a:gd name="T36" fmla="*/ 78 w 197"/>
                      <a:gd name="T37" fmla="*/ 118 h 250"/>
                      <a:gd name="T38" fmla="*/ 78 w 197"/>
                      <a:gd name="T39" fmla="*/ 118 h 250"/>
                      <a:gd name="T40" fmla="*/ 78 w 197"/>
                      <a:gd name="T41" fmla="*/ 118 h 250"/>
                      <a:gd name="T42" fmla="*/ 79 w 197"/>
                      <a:gd name="T43" fmla="*/ 117 h 250"/>
                      <a:gd name="T44" fmla="*/ 80 w 197"/>
                      <a:gd name="T45" fmla="*/ 116 h 250"/>
                      <a:gd name="T46" fmla="*/ 82 w 197"/>
                      <a:gd name="T47" fmla="*/ 114 h 250"/>
                      <a:gd name="T48" fmla="*/ 86 w 197"/>
                      <a:gd name="T49" fmla="*/ 110 h 250"/>
                      <a:gd name="T50" fmla="*/ 95 w 197"/>
                      <a:gd name="T51" fmla="*/ 104 h 250"/>
                      <a:gd name="T52" fmla="*/ 128 w 197"/>
                      <a:gd name="T53" fmla="*/ 83 h 250"/>
                      <a:gd name="T54" fmla="*/ 154 w 197"/>
                      <a:gd name="T55" fmla="*/ 73 h 250"/>
                      <a:gd name="T56" fmla="*/ 155 w 197"/>
                      <a:gd name="T57" fmla="*/ 72 h 250"/>
                      <a:gd name="T58" fmla="*/ 163 w 197"/>
                      <a:gd name="T59" fmla="*/ 97 h 250"/>
                      <a:gd name="T60" fmla="*/ 197 w 197"/>
                      <a:gd name="T61" fmla="*/ 34 h 2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</a:cxnLst>
                    <a:rect l="0" t="0" r="r" b="b"/>
                    <a:pathLst>
                      <a:path w="197" h="250">
                        <a:moveTo>
                          <a:pt x="197" y="34"/>
                        </a:moveTo>
                        <a:cubicBezTo>
                          <a:pt x="134" y="0"/>
                          <a:pt x="134" y="0"/>
                          <a:pt x="134" y="0"/>
                        </a:cubicBezTo>
                        <a:cubicBezTo>
                          <a:pt x="141" y="25"/>
                          <a:pt x="141" y="25"/>
                          <a:pt x="141" y="25"/>
                        </a:cubicBezTo>
                        <a:cubicBezTo>
                          <a:pt x="140" y="26"/>
                          <a:pt x="137" y="27"/>
                          <a:pt x="135" y="29"/>
                        </a:cubicBezTo>
                        <a:cubicBezTo>
                          <a:pt x="127" y="32"/>
                          <a:pt x="117" y="38"/>
                          <a:pt x="106" y="46"/>
                        </a:cubicBezTo>
                        <a:cubicBezTo>
                          <a:pt x="95" y="53"/>
                          <a:pt x="82" y="63"/>
                          <a:pt x="70" y="75"/>
                        </a:cubicBezTo>
                        <a:cubicBezTo>
                          <a:pt x="67" y="78"/>
                          <a:pt x="64" y="81"/>
                          <a:pt x="61" y="85"/>
                        </a:cubicBezTo>
                        <a:cubicBezTo>
                          <a:pt x="59" y="87"/>
                          <a:pt x="58" y="88"/>
                          <a:pt x="56" y="90"/>
                        </a:cubicBezTo>
                        <a:cubicBezTo>
                          <a:pt x="55" y="92"/>
                          <a:pt x="54" y="93"/>
                          <a:pt x="52" y="95"/>
                        </a:cubicBezTo>
                        <a:cubicBezTo>
                          <a:pt x="47" y="102"/>
                          <a:pt x="42" y="110"/>
                          <a:pt x="38" y="118"/>
                        </a:cubicBezTo>
                        <a:cubicBezTo>
                          <a:pt x="29" y="134"/>
                          <a:pt x="23" y="150"/>
                          <a:pt x="18" y="166"/>
                        </a:cubicBezTo>
                        <a:cubicBezTo>
                          <a:pt x="13" y="181"/>
                          <a:pt x="9" y="196"/>
                          <a:pt x="7" y="208"/>
                        </a:cubicBezTo>
                        <a:cubicBezTo>
                          <a:pt x="2" y="233"/>
                          <a:pt x="0" y="250"/>
                          <a:pt x="0" y="250"/>
                        </a:cubicBezTo>
                        <a:cubicBezTo>
                          <a:pt x="0" y="250"/>
                          <a:pt x="5" y="234"/>
                          <a:pt x="15" y="211"/>
                        </a:cubicBezTo>
                        <a:cubicBezTo>
                          <a:pt x="20" y="200"/>
                          <a:pt x="27" y="186"/>
                          <a:pt x="35" y="173"/>
                        </a:cubicBezTo>
                        <a:cubicBezTo>
                          <a:pt x="42" y="160"/>
                          <a:pt x="51" y="146"/>
                          <a:pt x="62" y="134"/>
                        </a:cubicBezTo>
                        <a:cubicBezTo>
                          <a:pt x="67" y="128"/>
                          <a:pt x="72" y="123"/>
                          <a:pt x="78" y="118"/>
                        </a:cubicBezTo>
                        <a:cubicBezTo>
                          <a:pt x="78" y="118"/>
                          <a:pt x="78" y="118"/>
                          <a:pt x="78" y="118"/>
                        </a:cubicBezTo>
                        <a:cubicBezTo>
                          <a:pt x="78" y="118"/>
                          <a:pt x="78" y="117"/>
                          <a:pt x="78" y="118"/>
                        </a:cubicBezTo>
                        <a:cubicBezTo>
                          <a:pt x="78" y="118"/>
                          <a:pt x="78" y="118"/>
                          <a:pt x="78" y="118"/>
                        </a:cubicBezTo>
                        <a:cubicBezTo>
                          <a:pt x="78" y="118"/>
                          <a:pt x="78" y="118"/>
                          <a:pt x="78" y="118"/>
                        </a:cubicBezTo>
                        <a:cubicBezTo>
                          <a:pt x="79" y="117"/>
                          <a:pt x="79" y="117"/>
                          <a:pt x="79" y="117"/>
                        </a:cubicBezTo>
                        <a:cubicBezTo>
                          <a:pt x="80" y="116"/>
                          <a:pt x="80" y="116"/>
                          <a:pt x="80" y="116"/>
                        </a:cubicBezTo>
                        <a:cubicBezTo>
                          <a:pt x="82" y="114"/>
                          <a:pt x="82" y="114"/>
                          <a:pt x="82" y="114"/>
                        </a:cubicBezTo>
                        <a:cubicBezTo>
                          <a:pt x="84" y="113"/>
                          <a:pt x="85" y="111"/>
                          <a:pt x="86" y="110"/>
                        </a:cubicBezTo>
                        <a:cubicBezTo>
                          <a:pt x="89" y="108"/>
                          <a:pt x="92" y="106"/>
                          <a:pt x="95" y="104"/>
                        </a:cubicBezTo>
                        <a:cubicBezTo>
                          <a:pt x="106" y="95"/>
                          <a:pt x="118" y="88"/>
                          <a:pt x="128" y="83"/>
                        </a:cubicBezTo>
                        <a:cubicBezTo>
                          <a:pt x="139" y="78"/>
                          <a:pt x="147" y="75"/>
                          <a:pt x="154" y="73"/>
                        </a:cubicBezTo>
                        <a:cubicBezTo>
                          <a:pt x="154" y="72"/>
                          <a:pt x="155" y="72"/>
                          <a:pt x="155" y="72"/>
                        </a:cubicBezTo>
                        <a:cubicBezTo>
                          <a:pt x="163" y="97"/>
                          <a:pt x="163" y="97"/>
                          <a:pt x="163" y="97"/>
                        </a:cubicBezTo>
                        <a:lnTo>
                          <a:pt x="197" y="34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dirty="0"/>
                  </a:p>
                </p:txBody>
              </p:sp>
              <p:sp>
                <p:nvSpPr>
                  <p:cNvPr id="20" name="Freeform 146">
                    <a:extLst>
                      <a:ext uri="{FF2B5EF4-FFF2-40B4-BE49-F238E27FC236}">
                        <a16:creationId xmlns:a16="http://schemas.microsoft.com/office/drawing/2014/main" id="{F9F682C2-B756-46F4-8403-71DD569F57E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-6297613" y="7089775"/>
                    <a:ext cx="739775" cy="938213"/>
                  </a:xfrm>
                  <a:custGeom>
                    <a:avLst/>
                    <a:gdLst>
                      <a:gd name="T0" fmla="*/ 191 w 197"/>
                      <a:gd name="T1" fmla="*/ 208 h 250"/>
                      <a:gd name="T2" fmla="*/ 180 w 197"/>
                      <a:gd name="T3" fmla="*/ 166 h 250"/>
                      <a:gd name="T4" fmla="*/ 160 w 197"/>
                      <a:gd name="T5" fmla="*/ 118 h 250"/>
                      <a:gd name="T6" fmla="*/ 145 w 197"/>
                      <a:gd name="T7" fmla="*/ 95 h 250"/>
                      <a:gd name="T8" fmla="*/ 141 w 197"/>
                      <a:gd name="T9" fmla="*/ 90 h 250"/>
                      <a:gd name="T10" fmla="*/ 137 w 197"/>
                      <a:gd name="T11" fmla="*/ 85 h 250"/>
                      <a:gd name="T12" fmla="*/ 128 w 197"/>
                      <a:gd name="T13" fmla="*/ 75 h 250"/>
                      <a:gd name="T14" fmla="*/ 92 w 197"/>
                      <a:gd name="T15" fmla="*/ 46 h 250"/>
                      <a:gd name="T16" fmla="*/ 63 w 197"/>
                      <a:gd name="T17" fmla="*/ 29 h 250"/>
                      <a:gd name="T18" fmla="*/ 56 w 197"/>
                      <a:gd name="T19" fmla="*/ 25 h 250"/>
                      <a:gd name="T20" fmla="*/ 64 w 197"/>
                      <a:gd name="T21" fmla="*/ 0 h 250"/>
                      <a:gd name="T22" fmla="*/ 0 w 197"/>
                      <a:gd name="T23" fmla="*/ 34 h 250"/>
                      <a:gd name="T24" fmla="*/ 35 w 197"/>
                      <a:gd name="T25" fmla="*/ 97 h 250"/>
                      <a:gd name="T26" fmla="*/ 42 w 197"/>
                      <a:gd name="T27" fmla="*/ 72 h 250"/>
                      <a:gd name="T28" fmla="*/ 44 w 197"/>
                      <a:gd name="T29" fmla="*/ 73 h 250"/>
                      <a:gd name="T30" fmla="*/ 69 w 197"/>
                      <a:gd name="T31" fmla="*/ 83 h 250"/>
                      <a:gd name="T32" fmla="*/ 103 w 197"/>
                      <a:gd name="T33" fmla="*/ 104 h 250"/>
                      <a:gd name="T34" fmla="*/ 111 w 197"/>
                      <a:gd name="T35" fmla="*/ 110 h 250"/>
                      <a:gd name="T36" fmla="*/ 116 w 197"/>
                      <a:gd name="T37" fmla="*/ 114 h 250"/>
                      <a:gd name="T38" fmla="*/ 118 w 197"/>
                      <a:gd name="T39" fmla="*/ 116 h 250"/>
                      <a:gd name="T40" fmla="*/ 119 w 197"/>
                      <a:gd name="T41" fmla="*/ 117 h 250"/>
                      <a:gd name="T42" fmla="*/ 119 w 197"/>
                      <a:gd name="T43" fmla="*/ 118 h 250"/>
                      <a:gd name="T44" fmla="*/ 120 w 197"/>
                      <a:gd name="T45" fmla="*/ 118 h 250"/>
                      <a:gd name="T46" fmla="*/ 120 w 197"/>
                      <a:gd name="T47" fmla="*/ 118 h 250"/>
                      <a:gd name="T48" fmla="*/ 120 w 197"/>
                      <a:gd name="T49" fmla="*/ 118 h 250"/>
                      <a:gd name="T50" fmla="*/ 120 w 197"/>
                      <a:gd name="T51" fmla="*/ 118 h 250"/>
                      <a:gd name="T52" fmla="*/ 136 w 197"/>
                      <a:gd name="T53" fmla="*/ 134 h 250"/>
                      <a:gd name="T54" fmla="*/ 163 w 197"/>
                      <a:gd name="T55" fmla="*/ 173 h 250"/>
                      <a:gd name="T56" fmla="*/ 182 w 197"/>
                      <a:gd name="T57" fmla="*/ 211 h 250"/>
                      <a:gd name="T58" fmla="*/ 197 w 197"/>
                      <a:gd name="T59" fmla="*/ 250 h 250"/>
                      <a:gd name="T60" fmla="*/ 191 w 197"/>
                      <a:gd name="T61" fmla="*/ 208 h 2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</a:cxnLst>
                    <a:rect l="0" t="0" r="r" b="b"/>
                    <a:pathLst>
                      <a:path w="197" h="250">
                        <a:moveTo>
                          <a:pt x="191" y="208"/>
                        </a:moveTo>
                        <a:cubicBezTo>
                          <a:pt x="188" y="196"/>
                          <a:pt x="185" y="181"/>
                          <a:pt x="180" y="166"/>
                        </a:cubicBezTo>
                        <a:cubicBezTo>
                          <a:pt x="175" y="150"/>
                          <a:pt x="168" y="134"/>
                          <a:pt x="160" y="118"/>
                        </a:cubicBezTo>
                        <a:cubicBezTo>
                          <a:pt x="155" y="110"/>
                          <a:pt x="151" y="102"/>
                          <a:pt x="145" y="95"/>
                        </a:cubicBezTo>
                        <a:cubicBezTo>
                          <a:pt x="144" y="93"/>
                          <a:pt x="142" y="92"/>
                          <a:pt x="141" y="90"/>
                        </a:cubicBezTo>
                        <a:cubicBezTo>
                          <a:pt x="140" y="88"/>
                          <a:pt x="138" y="87"/>
                          <a:pt x="137" y="85"/>
                        </a:cubicBezTo>
                        <a:cubicBezTo>
                          <a:pt x="134" y="81"/>
                          <a:pt x="131" y="78"/>
                          <a:pt x="128" y="75"/>
                        </a:cubicBezTo>
                        <a:cubicBezTo>
                          <a:pt x="116" y="63"/>
                          <a:pt x="103" y="53"/>
                          <a:pt x="92" y="46"/>
                        </a:cubicBezTo>
                        <a:cubicBezTo>
                          <a:pt x="80" y="38"/>
                          <a:pt x="70" y="32"/>
                          <a:pt x="63" y="29"/>
                        </a:cubicBezTo>
                        <a:cubicBezTo>
                          <a:pt x="60" y="27"/>
                          <a:pt x="58" y="26"/>
                          <a:pt x="56" y="25"/>
                        </a:cubicBezTo>
                        <a:cubicBezTo>
                          <a:pt x="64" y="0"/>
                          <a:pt x="64" y="0"/>
                          <a:pt x="64" y="0"/>
                        </a:cubicBezTo>
                        <a:cubicBezTo>
                          <a:pt x="0" y="34"/>
                          <a:pt x="0" y="34"/>
                          <a:pt x="0" y="34"/>
                        </a:cubicBezTo>
                        <a:cubicBezTo>
                          <a:pt x="35" y="97"/>
                          <a:pt x="35" y="97"/>
                          <a:pt x="35" y="97"/>
                        </a:cubicBezTo>
                        <a:cubicBezTo>
                          <a:pt x="42" y="72"/>
                          <a:pt x="42" y="72"/>
                          <a:pt x="42" y="72"/>
                        </a:cubicBezTo>
                        <a:cubicBezTo>
                          <a:pt x="43" y="72"/>
                          <a:pt x="43" y="72"/>
                          <a:pt x="44" y="73"/>
                        </a:cubicBezTo>
                        <a:cubicBezTo>
                          <a:pt x="50" y="75"/>
                          <a:pt x="59" y="78"/>
                          <a:pt x="69" y="83"/>
                        </a:cubicBezTo>
                        <a:cubicBezTo>
                          <a:pt x="80" y="88"/>
                          <a:pt x="91" y="95"/>
                          <a:pt x="103" y="104"/>
                        </a:cubicBezTo>
                        <a:cubicBezTo>
                          <a:pt x="106" y="106"/>
                          <a:pt x="109" y="108"/>
                          <a:pt x="111" y="110"/>
                        </a:cubicBezTo>
                        <a:cubicBezTo>
                          <a:pt x="113" y="111"/>
                          <a:pt x="114" y="113"/>
                          <a:pt x="116" y="114"/>
                        </a:cubicBezTo>
                        <a:cubicBezTo>
                          <a:pt x="118" y="116"/>
                          <a:pt x="118" y="116"/>
                          <a:pt x="118" y="116"/>
                        </a:cubicBezTo>
                        <a:cubicBezTo>
                          <a:pt x="119" y="117"/>
                          <a:pt x="119" y="117"/>
                          <a:pt x="119" y="117"/>
                        </a:cubicBezTo>
                        <a:cubicBezTo>
                          <a:pt x="119" y="118"/>
                          <a:pt x="119" y="118"/>
                          <a:pt x="119" y="118"/>
                        </a:cubicBezTo>
                        <a:cubicBezTo>
                          <a:pt x="120" y="118"/>
                          <a:pt x="120" y="118"/>
                          <a:pt x="120" y="118"/>
                        </a:cubicBezTo>
                        <a:cubicBezTo>
                          <a:pt x="120" y="118"/>
                          <a:pt x="120" y="118"/>
                          <a:pt x="120" y="118"/>
                        </a:cubicBezTo>
                        <a:cubicBezTo>
                          <a:pt x="119" y="117"/>
                          <a:pt x="120" y="118"/>
                          <a:pt x="120" y="118"/>
                        </a:cubicBezTo>
                        <a:cubicBezTo>
                          <a:pt x="120" y="118"/>
                          <a:pt x="120" y="118"/>
                          <a:pt x="120" y="118"/>
                        </a:cubicBezTo>
                        <a:cubicBezTo>
                          <a:pt x="125" y="123"/>
                          <a:pt x="131" y="128"/>
                          <a:pt x="136" y="134"/>
                        </a:cubicBezTo>
                        <a:cubicBezTo>
                          <a:pt x="146" y="146"/>
                          <a:pt x="155" y="160"/>
                          <a:pt x="163" y="173"/>
                        </a:cubicBezTo>
                        <a:cubicBezTo>
                          <a:pt x="171" y="186"/>
                          <a:pt x="177" y="200"/>
                          <a:pt x="182" y="211"/>
                        </a:cubicBezTo>
                        <a:cubicBezTo>
                          <a:pt x="192" y="234"/>
                          <a:pt x="197" y="250"/>
                          <a:pt x="197" y="250"/>
                        </a:cubicBezTo>
                        <a:cubicBezTo>
                          <a:pt x="197" y="250"/>
                          <a:pt x="196" y="233"/>
                          <a:pt x="191" y="20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dirty="0"/>
                  </a:p>
                </p:txBody>
              </p:sp>
            </p:grpSp>
          </p:grpSp>
        </p:grpSp>
      </p:grpSp>
    </p:spTree>
    <p:extLst>
      <p:ext uri="{BB962C8B-B14F-4D97-AF65-F5344CB8AC3E}">
        <p14:creationId xmlns:p14="http://schemas.microsoft.com/office/powerpoint/2010/main" val="2055140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C1F08C4-5735-483D-BBAA-50B2AF51A380}"/>
              </a:ext>
            </a:extLst>
          </p:cNvPr>
          <p:cNvSpPr/>
          <p:nvPr/>
        </p:nvSpPr>
        <p:spPr bwMode="auto">
          <a:xfrm>
            <a:off x="308227" y="1649956"/>
            <a:ext cx="3209285" cy="1941407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50000">
                <a:schemeClr val="bg1">
                  <a:lumMod val="95000"/>
                </a:schemeClr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180000" rtlCol="0" anchor="ctr"/>
          <a:lstStyle/>
          <a:p>
            <a:pPr lvl="1" algn="r"/>
            <a:r>
              <a:rPr lang="pl-PL" b="1" dirty="0">
                <a:solidFill>
                  <a:schemeClr val="accent1"/>
                </a:solidFill>
              </a:rPr>
              <a:t>Odpowiedniej wielkości cząstki </a:t>
            </a:r>
            <a:r>
              <a:rPr lang="pl-PL" b="1" dirty="0" err="1">
                <a:solidFill>
                  <a:schemeClr val="accent1"/>
                </a:solidFill>
              </a:rPr>
              <a:t>fosfolipidowe</a:t>
            </a:r>
            <a:r>
              <a:rPr lang="pl-PL" b="1" dirty="0">
                <a:solidFill>
                  <a:schemeClr val="accent1"/>
                </a:solidFill>
              </a:rPr>
              <a:t> nośnika</a:t>
            </a:r>
            <a:r>
              <a:rPr lang="en-GB" b="1" baseline="30000" dirty="0">
                <a:solidFill>
                  <a:schemeClr val="accent1"/>
                </a:solidFill>
              </a:rPr>
              <a:t>1–</a:t>
            </a:r>
            <a:r>
              <a:rPr lang="pl-PL" b="1" baseline="30000" dirty="0">
                <a:solidFill>
                  <a:schemeClr val="accent1"/>
                </a:solidFill>
              </a:rPr>
              <a:t>3</a:t>
            </a:r>
            <a:endParaRPr lang="en-GB" b="1" baseline="30000" dirty="0">
              <a:solidFill>
                <a:schemeClr val="accent1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65756345-38BF-4C80-945F-3011F93BA63C}"/>
              </a:ext>
            </a:extLst>
          </p:cNvPr>
          <p:cNvSpPr/>
          <p:nvPr/>
        </p:nvSpPr>
        <p:spPr bwMode="auto">
          <a:xfrm>
            <a:off x="5948288" y="1649956"/>
            <a:ext cx="2873591" cy="1941407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50000">
                <a:schemeClr val="bg1">
                  <a:lumMod val="95000"/>
                </a:schemeClr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180000" rtlCol="0" anchor="ctr"/>
          <a:lstStyle/>
          <a:p>
            <a:pPr lvl="1" algn="r"/>
            <a:r>
              <a:rPr lang="pl-PL" b="1" dirty="0">
                <a:solidFill>
                  <a:schemeClr val="accent2"/>
                </a:solidFill>
              </a:rPr>
              <a:t>Jednorodne przyłączenie cząstek substancji leczniczych</a:t>
            </a:r>
            <a:r>
              <a:rPr lang="pl-PL" b="1" baseline="30000" dirty="0">
                <a:solidFill>
                  <a:schemeClr val="accent2"/>
                </a:solidFill>
              </a:rPr>
              <a:t>3</a:t>
            </a:r>
            <a:r>
              <a:rPr lang="en-GB" b="1" baseline="30000" dirty="0">
                <a:solidFill>
                  <a:schemeClr val="accent2"/>
                </a:solidFill>
              </a:rPr>
              <a:t>,</a:t>
            </a:r>
            <a:r>
              <a:rPr lang="pl-PL" b="1" baseline="30000" dirty="0">
                <a:solidFill>
                  <a:schemeClr val="accent2"/>
                </a:solidFill>
              </a:rPr>
              <a:t>4</a:t>
            </a:r>
            <a:endParaRPr lang="en-GB" b="1" baseline="30000" dirty="0">
              <a:solidFill>
                <a:schemeClr val="accent2"/>
              </a:solidFill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F603B3D5-693C-41AE-AB12-8B092AA86193}"/>
              </a:ext>
            </a:extLst>
          </p:cNvPr>
          <p:cNvSpPr/>
          <p:nvPr/>
        </p:nvSpPr>
        <p:spPr bwMode="auto">
          <a:xfrm>
            <a:off x="308225" y="3921101"/>
            <a:ext cx="3209288" cy="1941407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50000">
                <a:schemeClr val="bg1">
                  <a:lumMod val="95000"/>
                </a:schemeClr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180000" rtlCol="0" anchor="ctr"/>
          <a:lstStyle/>
          <a:p>
            <a:pPr lvl="1" algn="r"/>
            <a:r>
              <a:rPr lang="pl-PL" b="1" dirty="0">
                <a:solidFill>
                  <a:schemeClr val="accent3">
                    <a:lumMod val="75000"/>
                  </a:schemeClr>
                </a:solidFill>
              </a:rPr>
              <a:t>Stabilna, homogenna zawiesina zapewniająca powtarzalność dawkowania</a:t>
            </a:r>
            <a:r>
              <a:rPr lang="pl-PL" b="1" baseline="30000" dirty="0">
                <a:solidFill>
                  <a:schemeClr val="accent3">
                    <a:lumMod val="75000"/>
                  </a:schemeClr>
                </a:solidFill>
              </a:rPr>
              <a:t>3</a:t>
            </a:r>
            <a:endParaRPr lang="en-GB" b="1" baseline="30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ADBE9DD-15C5-4091-8B6D-D39F2CD76F48}"/>
              </a:ext>
            </a:extLst>
          </p:cNvPr>
          <p:cNvSpPr/>
          <p:nvPr/>
        </p:nvSpPr>
        <p:spPr bwMode="auto">
          <a:xfrm>
            <a:off x="5948288" y="3943690"/>
            <a:ext cx="2873591" cy="1941407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50000">
                <a:schemeClr val="bg1">
                  <a:lumMod val="95000"/>
                </a:schemeClr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180000" rtlCol="0" anchor="ctr"/>
          <a:lstStyle/>
          <a:p>
            <a:pPr lvl="1" algn="r"/>
            <a:r>
              <a:rPr lang="pl-PL" b="1" dirty="0">
                <a:solidFill>
                  <a:schemeClr val="accent5">
                    <a:lumMod val="75000"/>
                  </a:schemeClr>
                </a:solidFill>
              </a:rPr>
              <a:t>Dostarczanie leku do centralnych i obwodowych dróg oddechowych</a:t>
            </a:r>
            <a:r>
              <a:rPr lang="pl-PL" b="1" baseline="30000" dirty="0">
                <a:solidFill>
                  <a:schemeClr val="accent5">
                    <a:lumMod val="75000"/>
                  </a:schemeClr>
                </a:solidFill>
              </a:rPr>
              <a:t>3,5</a:t>
            </a:r>
            <a:endParaRPr lang="en-US" b="1" baseline="30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D20F9AC-EB8E-401B-86ED-CA65E517B98D}"/>
              </a:ext>
            </a:extLst>
          </p:cNvPr>
          <p:cNvSpPr/>
          <p:nvPr/>
        </p:nvSpPr>
        <p:spPr bwMode="auto">
          <a:xfrm>
            <a:off x="3517513" y="1649956"/>
            <a:ext cx="2211342" cy="1941407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GB" sz="2400" b="1">
              <a:latin typeface="Arial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DABE99-8DBE-41E5-8BF5-D68F98AC4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4"/>
            <a:ext cx="11277600" cy="800099"/>
          </a:xfrm>
        </p:spPr>
        <p:txBody>
          <a:bodyPr/>
          <a:lstStyle/>
          <a:p>
            <a:r>
              <a:rPr lang="pl-PL" dirty="0"/>
              <a:t>Inhalator AEROSPHERE</a:t>
            </a:r>
            <a:r>
              <a:rPr lang="en-GB" baseline="30000" dirty="0"/>
              <a:t>®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86F8A3-5D19-449E-848F-98B4B0DCDA7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5793852"/>
            <a:ext cx="9855200" cy="1005840"/>
          </a:xfrm>
        </p:spPr>
        <p:txBody>
          <a:bodyPr>
            <a:noAutofit/>
          </a:bodyPr>
          <a:lstStyle/>
          <a:p>
            <a:r>
              <a:rPr lang="en-GB" dirty="0"/>
              <a:t>MMAD (ang. mass median aerodynamic diameter) – </a:t>
            </a:r>
            <a:r>
              <a:rPr lang="en-GB" dirty="0" err="1"/>
              <a:t>średnica</a:t>
            </a:r>
            <a:r>
              <a:rPr lang="en-GB" dirty="0"/>
              <a:t> </a:t>
            </a:r>
            <a:r>
              <a:rPr lang="en-GB" dirty="0" err="1"/>
              <a:t>aerodynamiczna</a:t>
            </a:r>
            <a:r>
              <a:rPr lang="en-GB" dirty="0"/>
              <a:t> </a:t>
            </a:r>
            <a:r>
              <a:rPr lang="en-GB" dirty="0" err="1"/>
              <a:t>cząstki</a:t>
            </a:r>
            <a:r>
              <a:rPr lang="en-GB" dirty="0"/>
              <a:t> </a:t>
            </a:r>
            <a:r>
              <a:rPr lang="en-GB" dirty="0" err="1"/>
              <a:t>odpowiadająca</a:t>
            </a:r>
            <a:r>
              <a:rPr lang="en-GB" dirty="0"/>
              <a:t> </a:t>
            </a:r>
            <a:r>
              <a:rPr lang="en-GB" dirty="0" err="1"/>
              <a:t>medianie</a:t>
            </a:r>
            <a:r>
              <a:rPr lang="en-GB" dirty="0"/>
              <a:t> </a:t>
            </a:r>
            <a:r>
              <a:rPr lang="en-GB" dirty="0" err="1"/>
              <a:t>rozkładu</a:t>
            </a:r>
            <a:r>
              <a:rPr lang="en-GB" dirty="0"/>
              <a:t> </a:t>
            </a:r>
            <a:r>
              <a:rPr lang="en-GB" dirty="0" err="1"/>
              <a:t>masowego</a:t>
            </a:r>
            <a:r>
              <a:rPr lang="en-GB" dirty="0"/>
              <a:t>.</a:t>
            </a:r>
            <a:br>
              <a:rPr lang="en-GB" dirty="0"/>
            </a:br>
            <a:r>
              <a:rPr lang="pl-PL" dirty="0"/>
              <a:t>1</a:t>
            </a:r>
            <a:r>
              <a:rPr lang="en-US" dirty="0"/>
              <a:t>. </a:t>
            </a:r>
            <a:r>
              <a:rPr lang="en-US" dirty="0" err="1"/>
              <a:t>Demoly</a:t>
            </a:r>
            <a:r>
              <a:rPr lang="en-US" dirty="0"/>
              <a:t> P</a:t>
            </a:r>
            <a:r>
              <a:rPr lang="pl-PL" dirty="0"/>
              <a:t> i </a:t>
            </a:r>
            <a:r>
              <a:rPr lang="pl-PL" dirty="0" err="1"/>
              <a:t>wsp</a:t>
            </a:r>
            <a:r>
              <a:rPr lang="pl-PL" dirty="0"/>
              <a:t>. </a:t>
            </a:r>
            <a:r>
              <a:rPr lang="en-US" dirty="0"/>
              <a:t>Respir Med 2014;108:1195–1203; </a:t>
            </a:r>
            <a:r>
              <a:rPr lang="pl-PL" dirty="0"/>
              <a:t>    2</a:t>
            </a:r>
            <a:r>
              <a:rPr lang="en-US" dirty="0"/>
              <a:t>. </a:t>
            </a:r>
            <a:r>
              <a:rPr lang="en-US" dirty="0" err="1"/>
              <a:t>Wauthoz</a:t>
            </a:r>
            <a:r>
              <a:rPr lang="en-US" dirty="0"/>
              <a:t> N, </a:t>
            </a:r>
            <a:r>
              <a:rPr lang="en-US" dirty="0" err="1"/>
              <a:t>Amighi</a:t>
            </a:r>
            <a:r>
              <a:rPr lang="en-US" dirty="0"/>
              <a:t> K. Eur J Lipid Sci Technol 2014;116:1114–1128; </a:t>
            </a:r>
            <a:r>
              <a:rPr lang="pl-PL" dirty="0"/>
              <a:t>    3</a:t>
            </a:r>
            <a:r>
              <a:rPr lang="en-US" dirty="0"/>
              <a:t>. </a:t>
            </a:r>
            <a:r>
              <a:rPr lang="en-US" dirty="0" err="1"/>
              <a:t>Vehring</a:t>
            </a:r>
            <a:r>
              <a:rPr lang="en-US" dirty="0"/>
              <a:t> R</a:t>
            </a:r>
            <a:r>
              <a:rPr lang="pl-PL" dirty="0"/>
              <a:t> i </a:t>
            </a:r>
            <a:r>
              <a:rPr lang="pl-PL" dirty="0" err="1"/>
              <a:t>wsp</a:t>
            </a:r>
            <a:r>
              <a:rPr lang="pl-PL" dirty="0"/>
              <a:t>. </a:t>
            </a:r>
            <a:r>
              <a:rPr lang="en-US" dirty="0"/>
              <a:t>Langmuir 2012;28:15015–15023; </a:t>
            </a:r>
            <a:r>
              <a:rPr lang="pl-PL" dirty="0"/>
              <a:t>                                                                                                   4</a:t>
            </a:r>
            <a:r>
              <a:rPr lang="en-US" dirty="0"/>
              <a:t>. </a:t>
            </a:r>
            <a:r>
              <a:rPr lang="en-US" dirty="0" err="1"/>
              <a:t>Lechuga</a:t>
            </a:r>
            <a:r>
              <a:rPr lang="en-US" dirty="0"/>
              <a:t>-Ballesteros D</a:t>
            </a:r>
            <a:r>
              <a:rPr lang="pl-PL" dirty="0"/>
              <a:t> i </a:t>
            </a:r>
            <a:r>
              <a:rPr lang="pl-PL" dirty="0" err="1"/>
              <a:t>wsp</a:t>
            </a:r>
            <a:r>
              <a:rPr lang="en-US" dirty="0"/>
              <a:t>. Future Med Chem 2011;3:1703–1718; </a:t>
            </a:r>
            <a:r>
              <a:rPr lang="pl-PL" dirty="0"/>
              <a:t>   5</a:t>
            </a:r>
            <a:r>
              <a:rPr lang="en-US" dirty="0"/>
              <a:t>. Taylor G</a:t>
            </a:r>
            <a:r>
              <a:rPr lang="pl-PL" dirty="0"/>
              <a:t> i </a:t>
            </a:r>
            <a:r>
              <a:rPr lang="pl-PL" dirty="0" err="1"/>
              <a:t>wsp</a:t>
            </a:r>
            <a:r>
              <a:rPr lang="en-US" dirty="0"/>
              <a:t>. Eur J Pharm Sci 2018;111:450–457</a:t>
            </a:r>
            <a:r>
              <a:rPr lang="pl-PL" dirty="0"/>
              <a:t>.</a:t>
            </a:r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3721501-D407-4C0C-B630-8D6770B920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7050" y="1656564"/>
            <a:ext cx="1412268" cy="1490581"/>
          </a:xfrm>
          <a:prstGeom prst="rect">
            <a:avLst/>
          </a:prstGeom>
        </p:spPr>
      </p:pic>
      <p:sp>
        <p:nvSpPr>
          <p:cNvPr id="66" name="Rectangle 65">
            <a:extLst>
              <a:ext uri="{FF2B5EF4-FFF2-40B4-BE49-F238E27FC236}">
                <a16:creationId xmlns:a16="http://schemas.microsoft.com/office/drawing/2014/main" id="{45DD6DDD-74BA-4C76-B267-9C8B40A85DF7}"/>
              </a:ext>
            </a:extLst>
          </p:cNvPr>
          <p:cNvSpPr/>
          <p:nvPr/>
        </p:nvSpPr>
        <p:spPr bwMode="auto">
          <a:xfrm>
            <a:off x="8816972" y="1649956"/>
            <a:ext cx="2681539" cy="1941407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GB" sz="2400" b="1">
              <a:latin typeface="Arial" charset="0"/>
            </a:endParaRPr>
          </a:p>
        </p:txBody>
      </p:sp>
      <p:pic>
        <p:nvPicPr>
          <p:cNvPr id="16" name="Picture 15" descr="Background pattern&#10;&#10;Description automatically generated">
            <a:extLst>
              <a:ext uri="{FF2B5EF4-FFF2-40B4-BE49-F238E27FC236}">
                <a16:creationId xmlns:a16="http://schemas.microsoft.com/office/drawing/2014/main" id="{BB8FFD22-ED25-492B-A456-9A80D13DCE1F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8" t="13251" r="9856" b="9775"/>
          <a:stretch/>
        </p:blipFill>
        <p:spPr>
          <a:xfrm>
            <a:off x="8922997" y="1918046"/>
            <a:ext cx="2501463" cy="1340855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9C0B037E-1243-4AD0-8616-F82EEAB135DC}"/>
              </a:ext>
            </a:extLst>
          </p:cNvPr>
          <p:cNvSpPr/>
          <p:nvPr/>
        </p:nvSpPr>
        <p:spPr bwMode="auto">
          <a:xfrm>
            <a:off x="3517513" y="3921101"/>
            <a:ext cx="2211342" cy="1941407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GB" sz="2400" b="1">
              <a:latin typeface="Arial" charset="0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3A56F517-376B-4B25-B817-F4AAEBF04BAE}"/>
              </a:ext>
            </a:extLst>
          </p:cNvPr>
          <p:cNvSpPr/>
          <p:nvPr/>
        </p:nvSpPr>
        <p:spPr bwMode="auto">
          <a:xfrm>
            <a:off x="8816972" y="3943690"/>
            <a:ext cx="2681539" cy="1941407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GB" sz="2400" b="1">
              <a:latin typeface="Arial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710A4BF-039F-44D0-A436-9134F299E0F6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4" t="5365" r="7600" b="15415"/>
          <a:stretch/>
        </p:blipFill>
        <p:spPr bwMode="auto">
          <a:xfrm>
            <a:off x="3853487" y="4256271"/>
            <a:ext cx="1539395" cy="131624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0D84E0-9B2E-412C-ABCC-1BD96013A0C1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5" r="19068" b="13477"/>
          <a:stretch/>
        </p:blipFill>
        <p:spPr bwMode="auto">
          <a:xfrm>
            <a:off x="9354557" y="4093844"/>
            <a:ext cx="1611167" cy="164594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79" name="Group 78">
            <a:extLst>
              <a:ext uri="{FF2B5EF4-FFF2-40B4-BE49-F238E27FC236}">
                <a16:creationId xmlns:a16="http://schemas.microsoft.com/office/drawing/2014/main" id="{9036A736-1394-4904-BCC5-D189CD209C4E}"/>
              </a:ext>
            </a:extLst>
          </p:cNvPr>
          <p:cNvGrpSpPr/>
          <p:nvPr/>
        </p:nvGrpSpPr>
        <p:grpSpPr>
          <a:xfrm>
            <a:off x="4031929" y="2981829"/>
            <a:ext cx="1182511" cy="248356"/>
            <a:chOff x="1936750" y="2262717"/>
            <a:chExt cx="886883" cy="1862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8CE2C1C-B998-48A9-BDCD-4E11D1A39AAD}"/>
                </a:ext>
              </a:extLst>
            </p:cNvPr>
            <p:cNvCxnSpPr/>
            <p:nvPr/>
          </p:nvCxnSpPr>
          <p:spPr bwMode="auto">
            <a:xfrm>
              <a:off x="1936750" y="2262717"/>
              <a:ext cx="0" cy="186267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EDA08C24-DED6-4A59-9CE2-01F208517227}"/>
                </a:ext>
              </a:extLst>
            </p:cNvPr>
            <p:cNvCxnSpPr/>
            <p:nvPr/>
          </p:nvCxnSpPr>
          <p:spPr bwMode="auto">
            <a:xfrm>
              <a:off x="2823633" y="2262717"/>
              <a:ext cx="0" cy="186267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5DDB8880-8C3B-4391-A4D0-C04E71CD30D1}"/>
                </a:ext>
              </a:extLst>
            </p:cNvPr>
            <p:cNvCxnSpPr/>
            <p:nvPr/>
          </p:nvCxnSpPr>
          <p:spPr bwMode="auto">
            <a:xfrm>
              <a:off x="1936750" y="2357967"/>
              <a:ext cx="886883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80" name="TextBox 79">
            <a:extLst>
              <a:ext uri="{FF2B5EF4-FFF2-40B4-BE49-F238E27FC236}">
                <a16:creationId xmlns:a16="http://schemas.microsoft.com/office/drawing/2014/main" id="{F128B302-DD7F-4A49-804A-8DF733E57375}"/>
              </a:ext>
            </a:extLst>
          </p:cNvPr>
          <p:cNvSpPr txBox="1"/>
          <p:nvPr/>
        </p:nvSpPr>
        <p:spPr>
          <a:xfrm>
            <a:off x="3978617" y="3179153"/>
            <a:ext cx="12891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/>
              <a:t>MMAD ~3 </a:t>
            </a:r>
            <a:r>
              <a:rPr lang="en-GB" sz="1400">
                <a:latin typeface="Century Gothic" panose="020B0502020202020204" pitchFamily="34" charset="0"/>
              </a:rPr>
              <a:t>µ</a:t>
            </a:r>
            <a:r>
              <a:rPr lang="en-GB" sz="1400"/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2969107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18477C9-4B49-35DE-4AE9-BCD6C20552CD}"/>
              </a:ext>
            </a:extLst>
          </p:cNvPr>
          <p:cNvSpPr/>
          <p:nvPr/>
        </p:nvSpPr>
        <p:spPr>
          <a:xfrm>
            <a:off x="246002" y="2165696"/>
            <a:ext cx="6657798" cy="3362674"/>
          </a:xfrm>
          <a:prstGeom prst="roundRect">
            <a:avLst>
              <a:gd name="adj" fmla="val 748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idx="1"/>
          </p:nvPr>
        </p:nvSpPr>
        <p:spPr>
          <a:xfrm>
            <a:off x="246003" y="1665989"/>
            <a:ext cx="11792645" cy="246221"/>
          </a:xfrm>
        </p:spPr>
        <p:txBody>
          <a:bodyPr wrap="square" lIns="0" tIns="0" rIns="0" bIns="0">
            <a:spAutoFit/>
          </a:bodyPr>
          <a:lstStyle/>
          <a:p>
            <a:pPr marL="0" indent="0">
              <a:buNone/>
            </a:pPr>
            <a:r>
              <a:rPr lang="pl-PL" sz="1600" b="1" dirty="0"/>
              <a:t>Nowoczesne, aerodynamiczne, porowate cząstki – nośniki umożliwiające efektywne dostarczanie substancji leczniczych</a:t>
            </a:r>
            <a:r>
              <a:rPr lang="en-GB" sz="1600" b="1" baseline="30000" dirty="0"/>
              <a:t>1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Cząstki w technologii </a:t>
            </a:r>
            <a:r>
              <a:rPr lang="en-GB" dirty="0"/>
              <a:t>AEROSPHERE</a:t>
            </a:r>
            <a:r>
              <a:rPr lang="en-GB" baseline="30000" dirty="0"/>
              <a:t>®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78202" y="6157966"/>
            <a:ext cx="3235181" cy="5693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 indent="0" algn="just" defTabSz="609585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  <a:buFont typeface="Arial" pitchFamily="34" charset="0"/>
              <a:buNone/>
              <a:defRPr sz="700" b="1">
                <a:cs typeface="Arial" pitchFamily="34" charset="0"/>
              </a:defRPr>
            </a:lvl1pPr>
            <a:lvl2pPr marL="719982" indent="-239994" defTabSz="609585">
              <a:lnSpc>
                <a:spcPct val="100000"/>
              </a:lnSpc>
              <a:spcBef>
                <a:spcPts val="0"/>
              </a:spcBef>
              <a:buFont typeface="Arial"/>
              <a:buChar char="–"/>
              <a:defRPr sz="900" baseline="0">
                <a:latin typeface="Arial" pitchFamily="34" charset="0"/>
                <a:cs typeface="Arial" pitchFamily="34" charset="0"/>
              </a:defRPr>
            </a:lvl2pPr>
            <a:lvl3pPr marL="1523962" indent="-304792" defTabSz="609585">
              <a:spcBef>
                <a:spcPct val="20000"/>
              </a:spcBef>
              <a:buFont typeface="Arial"/>
              <a:buChar char="•"/>
              <a:defRPr sz="1867" baseline="0">
                <a:latin typeface="Arial" pitchFamily="34" charset="0"/>
                <a:cs typeface="Arial" pitchFamily="34" charset="0"/>
              </a:defRPr>
            </a:lvl3pPr>
            <a:lvl4pPr marL="830379" indent="-239994" defTabSz="609585">
              <a:spcBef>
                <a:spcPct val="20000"/>
              </a:spcBef>
              <a:buFont typeface="Arial"/>
              <a:buChar char="–"/>
              <a:defRPr sz="1867">
                <a:latin typeface="Arial" pitchFamily="34" charset="0"/>
                <a:cs typeface="Arial" pitchFamily="34" charset="0"/>
              </a:defRPr>
            </a:lvl4pPr>
            <a:lvl5pPr marL="830379" indent="-304792" defTabSz="609585">
              <a:spcBef>
                <a:spcPct val="20000"/>
              </a:spcBef>
              <a:buFont typeface="Arial"/>
              <a:buChar char="»"/>
              <a:defRPr sz="1867">
                <a:latin typeface="Arial" pitchFamily="34" charset="0"/>
                <a:cs typeface="Arial" pitchFamily="34" charset="0"/>
              </a:defRPr>
            </a:lvl5pPr>
            <a:lvl6pPr marL="3352716" indent="-304792" defTabSz="609585">
              <a:spcBef>
                <a:spcPct val="20000"/>
              </a:spcBef>
              <a:buFont typeface="Arial"/>
              <a:buChar char="•"/>
              <a:defRPr sz="2667">
                <a:latin typeface="Arial" pitchFamily="34" charset="0"/>
                <a:cs typeface="Arial" pitchFamily="34" charset="0"/>
              </a:defRPr>
            </a:lvl6pPr>
            <a:lvl7pPr marL="3962301" indent="-304792" defTabSz="609585">
              <a:spcBef>
                <a:spcPct val="20000"/>
              </a:spcBef>
              <a:buFont typeface="Arial"/>
              <a:buChar char="•"/>
              <a:defRPr sz="2667"/>
            </a:lvl7pPr>
            <a:lvl8pPr marL="4571886" indent="-304792" defTabSz="609585">
              <a:spcBef>
                <a:spcPct val="20000"/>
              </a:spcBef>
              <a:buFont typeface="Arial"/>
              <a:buChar char="•"/>
              <a:defRPr sz="2667"/>
            </a:lvl8pPr>
            <a:lvl9pPr marL="5181470" indent="-304792" defTabSz="609585">
              <a:spcBef>
                <a:spcPct val="20000"/>
              </a:spcBef>
              <a:buFont typeface="Arial"/>
              <a:buChar char="•"/>
              <a:defRPr sz="2667"/>
            </a:lvl9pPr>
          </a:lstStyle>
          <a:p>
            <a:pPr marL="179388" marR="0" lvl="0" indent="-179388" algn="just" defTabSz="609585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>
                <a:srgbClr val="0000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GB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Vehring</a:t>
            </a:r>
            <a:r>
              <a:rPr lang="pl-PL" sz="800" b="0" dirty="0">
                <a:solidFill>
                  <a:srgbClr val="000000"/>
                </a:solidFill>
                <a:latin typeface="Arial"/>
              </a:rPr>
              <a:t> R i </a:t>
            </a:r>
            <a:r>
              <a:rPr lang="pl-PL" sz="800" b="0" dirty="0" err="1">
                <a:solidFill>
                  <a:srgbClr val="000000"/>
                </a:solidFill>
                <a:latin typeface="Arial"/>
              </a:rPr>
              <a:t>wsp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. Langmuir. 2012;28(42):15015-15023. 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  <a:p>
            <a:pPr marL="179388" marR="0" lvl="0" indent="-179388" algn="just" defTabSz="609585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>
                <a:srgbClr val="0000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GB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Wauthoz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 N</a:t>
            </a:r>
            <a:r>
              <a:rPr lang="pl-PL" sz="800" b="0" dirty="0">
                <a:solidFill>
                  <a:srgbClr val="000000"/>
                </a:solidFill>
                <a:latin typeface="Arial"/>
              </a:rPr>
              <a:t> i </a:t>
            </a:r>
            <a:r>
              <a:rPr lang="pl-PL" sz="800" b="0" dirty="0" err="1">
                <a:solidFill>
                  <a:srgbClr val="000000"/>
                </a:solidFill>
                <a:latin typeface="Arial"/>
              </a:rPr>
              <a:t>wsp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. Eur J Lipid Sci Technol. 2014; 116(9):1114-1128</a:t>
            </a:r>
          </a:p>
          <a:p>
            <a:pPr marL="179388" marR="0" lvl="0" indent="-179388" algn="just" defTabSz="609585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>
                <a:srgbClr val="0000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GB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Demoly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 P</a:t>
            </a:r>
            <a:r>
              <a:rPr lang="pl-PL" sz="800" b="0" dirty="0">
                <a:solidFill>
                  <a:srgbClr val="000000"/>
                </a:solidFill>
                <a:latin typeface="Arial"/>
              </a:rPr>
              <a:t> i </a:t>
            </a:r>
            <a:r>
              <a:rPr lang="pl-PL" sz="800" b="0" dirty="0" err="1">
                <a:solidFill>
                  <a:srgbClr val="000000"/>
                </a:solidFill>
                <a:latin typeface="Arial"/>
              </a:rPr>
              <a:t>wsp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. Respir Med 2014;108:1195–1203; 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  <a:p>
            <a:pPr marL="179388" marR="0" lvl="0" indent="-179388" algn="just" defTabSz="609585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>
                <a:srgbClr val="0000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de Boer AH</a:t>
            </a:r>
            <a:r>
              <a:rPr lang="pl-PL" sz="800" b="0" dirty="0">
                <a:solidFill>
                  <a:srgbClr val="000000"/>
                </a:solidFill>
                <a:latin typeface="Arial"/>
              </a:rPr>
              <a:t> i </a:t>
            </a:r>
            <a:r>
              <a:rPr lang="pl-PL" sz="800" b="0" dirty="0" err="1">
                <a:solidFill>
                  <a:srgbClr val="000000"/>
                </a:solidFill>
                <a:latin typeface="Arial"/>
              </a:rPr>
              <a:t>wsp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. </a:t>
            </a:r>
            <a:r>
              <a:rPr kumimoji="0" lang="en-GB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Eur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 J Pharm </a:t>
            </a:r>
            <a:r>
              <a:rPr kumimoji="0" lang="en-GB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Biopharm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. 2015;6:143-151</a:t>
            </a: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.</a:t>
            </a: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6340" t="73276" r="7077"/>
          <a:stretch/>
        </p:blipFill>
        <p:spPr>
          <a:xfrm>
            <a:off x="7271751" y="2281606"/>
            <a:ext cx="2118829" cy="55850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30938" y="2388591"/>
            <a:ext cx="6206168" cy="29238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6700" marR="0" lvl="1" indent="-2667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4B45A"/>
              </a:buClr>
              <a:buSzPct val="105000"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Lekka, porowata struktura, </a:t>
            </a:r>
            <a:r>
              <a:rPr kumimoji="0" lang="pl-PL" sz="1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poprawiająca właściwości aerodynamiczne i zapewniająca odpowiednią </a:t>
            </a:r>
            <a:r>
              <a:rPr kumimoji="0" lang="pl-PL" sz="16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aerolizację</a:t>
            </a:r>
            <a:r>
              <a:rPr kumimoji="0" lang="en-GB" sz="16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  <a:p>
            <a:pPr marL="266700" marR="0" lvl="1" indent="-2667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4B45A"/>
              </a:buClr>
              <a:buSzPct val="105000"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Amfifilowa</a:t>
            </a: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porowata powierzchnia, </a:t>
            </a:r>
            <a:r>
              <a:rPr kumimoji="0" lang="pl-PL" sz="1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ułatwiająca adhezję kryształów leku – ograniczenie interakcji lek-lek i lek-kanister</a:t>
            </a:r>
            <a:r>
              <a:rPr kumimoji="0" lang="en-GB" sz="16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  <a:p>
            <a:pPr marL="266700" marR="0" lvl="1" indent="-2667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4B45A"/>
              </a:buClr>
              <a:buSzPct val="105000"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MMAD ~3,0 µm </a:t>
            </a:r>
            <a:r>
              <a:rPr kumimoji="0" lang="pl-PL" sz="1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– optymalny rozmiar aerodynamiczny – skuteczne dostarczanie leku do centralnych i obwodowych dróg oddechowych</a:t>
            </a:r>
            <a:r>
              <a:rPr kumimoji="0" lang="en-GB" sz="16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1,3,4</a:t>
            </a:r>
          </a:p>
          <a:p>
            <a:pPr marL="266700" marR="0" lvl="1" indent="-2667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4B45A"/>
              </a:buClr>
              <a:buSzPct val="105000"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Złożone z fosfolipidów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naturalnego składnika surfaktantu płuc</a:t>
            </a:r>
            <a:r>
              <a:rPr lang="pl-PL" sz="1600" dirty="0">
                <a:solidFill>
                  <a:srgbClr val="000000"/>
                </a:solidFill>
                <a:latin typeface="Arial"/>
              </a:rPr>
              <a:t> –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umożliwienie dyspersji i osadzania kryształów leku na powierzchni dróg oddechowych</a:t>
            </a:r>
            <a:r>
              <a:rPr kumimoji="0" lang="en-GB" sz="16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7438" y="6004751"/>
            <a:ext cx="603966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>
              <a:defRPr sz="80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MMAD (ang. mass median aerodynamic diameter) – </a:t>
            </a:r>
            <a:r>
              <a:rPr lang="en-GB" dirty="0" err="1"/>
              <a:t>średnica</a:t>
            </a:r>
            <a:r>
              <a:rPr lang="en-GB" dirty="0"/>
              <a:t> </a:t>
            </a:r>
            <a:r>
              <a:rPr lang="en-GB" dirty="0" err="1"/>
              <a:t>aerodynamiczna</a:t>
            </a:r>
            <a:r>
              <a:rPr lang="en-GB" dirty="0"/>
              <a:t> </a:t>
            </a:r>
            <a:r>
              <a:rPr lang="en-GB" dirty="0" err="1"/>
              <a:t>cząstki</a:t>
            </a:r>
            <a:r>
              <a:rPr lang="en-GB" dirty="0"/>
              <a:t> </a:t>
            </a:r>
            <a:r>
              <a:rPr lang="en-GB" dirty="0" err="1"/>
              <a:t>odpowiadająca</a:t>
            </a:r>
            <a:r>
              <a:rPr lang="en-GB" dirty="0"/>
              <a:t> </a:t>
            </a:r>
            <a:r>
              <a:rPr lang="en-GB" dirty="0" err="1"/>
              <a:t>medianie</a:t>
            </a:r>
            <a:r>
              <a:rPr lang="en-GB" dirty="0"/>
              <a:t> </a:t>
            </a:r>
            <a:r>
              <a:rPr lang="en-GB" dirty="0" err="1"/>
              <a:t>rozkładu</a:t>
            </a:r>
            <a:r>
              <a:rPr lang="en-GB" dirty="0"/>
              <a:t> </a:t>
            </a:r>
            <a:r>
              <a:rPr lang="en-GB" dirty="0" err="1"/>
              <a:t>masowego</a:t>
            </a:r>
            <a:r>
              <a:rPr lang="en-GB" dirty="0"/>
              <a:t>.</a:t>
            </a:r>
            <a:br>
              <a:rPr lang="en-GB" dirty="0"/>
            </a:b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Text Placeholder 2" hidden="1">
            <a:extLst>
              <a:ext uri="{FF2B5EF4-FFF2-40B4-BE49-F238E27FC236}">
                <a16:creationId xmlns:a16="http://schemas.microsoft.com/office/drawing/2014/main" id="{96F9B1FF-01BB-42B2-BD3F-467FD47724D0}"/>
              </a:ext>
            </a:extLst>
          </p:cNvPr>
          <p:cNvSpPr txBox="1">
            <a:spLocks/>
          </p:cNvSpPr>
          <p:nvPr/>
        </p:nvSpPr>
        <p:spPr>
          <a:xfrm>
            <a:off x="0" y="111125"/>
            <a:ext cx="434907" cy="304800"/>
          </a:xfrm>
          <a:prstGeom prst="homePlate">
            <a:avLst>
              <a:gd name="adj" fmla="val 36894"/>
            </a:avLst>
          </a:prstGeom>
          <a:solidFill>
            <a:schemeClr val="accent2"/>
          </a:solidFill>
        </p:spPr>
        <p:txBody>
          <a:bodyPr vert="horz" anchor="ctr"/>
          <a:lstStyle>
            <a:lvl1pPr marL="0" indent="0" algn="l" defTabSz="457200" rtl="0" eaLnBrk="1" latinLnBrk="0" hangingPunct="1">
              <a:lnSpc>
                <a:spcPct val="60000"/>
              </a:lnSpc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189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8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523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486ED9A-F677-C0FB-0B78-546A8BFC0FB9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97" t="29283" r="31398" b="30855"/>
          <a:stretch>
            <a:fillRect/>
          </a:stretch>
        </p:blipFill>
        <p:spPr bwMode="auto">
          <a:xfrm>
            <a:off x="7271751" y="2709816"/>
            <a:ext cx="3988106" cy="304065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7A1CA9D-3356-8E76-EDCA-FD2DE9F0CC1A}"/>
              </a:ext>
            </a:extLst>
          </p:cNvPr>
          <p:cNvSpPr txBox="1"/>
          <p:nvPr/>
        </p:nvSpPr>
        <p:spPr>
          <a:xfrm>
            <a:off x="9265804" y="2560860"/>
            <a:ext cx="1626102" cy="394934"/>
          </a:xfrm>
          <a:prstGeom prst="rect">
            <a:avLst/>
          </a:prstGeom>
          <a:solidFill>
            <a:schemeClr val="bg1"/>
          </a:solidFill>
          <a:ln w="19050" cap="sq">
            <a:noFill/>
            <a:miter lim="800000"/>
          </a:ln>
        </p:spPr>
        <p:txBody>
          <a:bodyPr wrap="square" lIns="108000" tIns="108000" rIns="108000" bIns="108000" rtlCol="0">
            <a:noAutofit/>
          </a:bodyPr>
          <a:lstStyle/>
          <a:p>
            <a:pPr algn="l"/>
            <a:r>
              <a:rPr lang="pl-PL" sz="1400" dirty="0"/>
              <a:t>Porowate cząstki</a:t>
            </a:r>
            <a:endParaRPr lang="en-GB" sz="1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ABD8C30-5C00-51A4-DE10-E086B1AD5F73}"/>
              </a:ext>
            </a:extLst>
          </p:cNvPr>
          <p:cNvSpPr txBox="1"/>
          <p:nvPr/>
        </p:nvSpPr>
        <p:spPr>
          <a:xfrm>
            <a:off x="8092744" y="5342700"/>
            <a:ext cx="1986111" cy="407770"/>
          </a:xfrm>
          <a:prstGeom prst="rect">
            <a:avLst/>
          </a:prstGeom>
          <a:solidFill>
            <a:schemeClr val="bg1"/>
          </a:solidFill>
          <a:ln w="19050" cap="sq">
            <a:noFill/>
            <a:miter lim="800000"/>
          </a:ln>
        </p:spPr>
        <p:txBody>
          <a:bodyPr wrap="square" lIns="108000" tIns="108000" rIns="108000" bIns="108000" rtlCol="0">
            <a:noAutofit/>
          </a:bodyPr>
          <a:lstStyle/>
          <a:p>
            <a:pPr algn="ctr"/>
            <a:r>
              <a:rPr lang="pl-PL" sz="1400" dirty="0"/>
              <a:t>Kryształy substancji leczniczych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4184467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27B88C4-4D3A-4629-7F6A-2960D1F03130}"/>
              </a:ext>
            </a:extLst>
          </p:cNvPr>
          <p:cNvSpPr/>
          <p:nvPr/>
        </p:nvSpPr>
        <p:spPr>
          <a:xfrm>
            <a:off x="2705047" y="3112573"/>
            <a:ext cx="4460013" cy="1019978"/>
          </a:xfrm>
          <a:prstGeom prst="roundRect">
            <a:avLst>
              <a:gd name="adj" fmla="val 748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r="45591" b="3151"/>
          <a:stretch/>
        </p:blipFill>
        <p:spPr>
          <a:xfrm>
            <a:off x="7567325" y="3424780"/>
            <a:ext cx="2224193" cy="2903754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23D6997-F2DE-8117-D0DF-26E22920132D}"/>
              </a:ext>
            </a:extLst>
          </p:cNvPr>
          <p:cNvSpPr/>
          <p:nvPr/>
        </p:nvSpPr>
        <p:spPr>
          <a:xfrm>
            <a:off x="8955318" y="2755580"/>
            <a:ext cx="2927362" cy="1019978"/>
          </a:xfrm>
          <a:prstGeom prst="roundRect">
            <a:avLst>
              <a:gd name="adj" fmla="val 748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/>
          <a:srcRect l="54204" t="30370" b="3151"/>
          <a:stretch/>
        </p:blipFill>
        <p:spPr>
          <a:xfrm rot="5400000">
            <a:off x="523476" y="1589139"/>
            <a:ext cx="1701923" cy="1811971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172CEB2-1A6B-FF55-5146-8750A6E02D9D}"/>
              </a:ext>
            </a:extLst>
          </p:cNvPr>
          <p:cNvSpPr/>
          <p:nvPr/>
        </p:nvSpPr>
        <p:spPr>
          <a:xfrm>
            <a:off x="2199126" y="1661594"/>
            <a:ext cx="5151396" cy="1093986"/>
          </a:xfrm>
          <a:prstGeom prst="roundRect">
            <a:avLst>
              <a:gd name="adj" fmla="val 748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872D6D-4A6A-33B7-BB95-732DDD11E480}"/>
              </a:ext>
            </a:extLst>
          </p:cNvPr>
          <p:cNvSpPr>
            <a:spLocks noGrp="1"/>
          </p:cNvSpPr>
          <p:nvPr>
            <p:ph type="body" sz="quarter" idx="111"/>
          </p:nvPr>
        </p:nvSpPr>
        <p:spPr/>
        <p:txBody>
          <a:bodyPr/>
          <a:lstStyle/>
          <a:p>
            <a:r>
              <a:rPr lang="pl-PL" dirty="0"/>
              <a:t>	1. </a:t>
            </a:r>
            <a:r>
              <a:rPr lang="en-GB" dirty="0"/>
              <a:t>Doty A</a:t>
            </a:r>
            <a:r>
              <a:rPr lang="pl-PL" dirty="0"/>
              <a:t> i </a:t>
            </a:r>
            <a:r>
              <a:rPr lang="pl-PL" dirty="0" err="1"/>
              <a:t>wsp</a:t>
            </a:r>
            <a:r>
              <a:rPr lang="pl-PL" dirty="0"/>
              <a:t>.</a:t>
            </a:r>
            <a:r>
              <a:rPr lang="en-GB" dirty="0"/>
              <a:t> AAPS </a:t>
            </a:r>
            <a:r>
              <a:rPr lang="en-GB" dirty="0" err="1"/>
              <a:t>PharmSciTech</a:t>
            </a:r>
            <a:r>
              <a:rPr lang="en-GB" dirty="0"/>
              <a:t> 2018;19(2):837–44.</a:t>
            </a:r>
            <a:r>
              <a:rPr lang="pl-PL" dirty="0"/>
              <a:t>  2. </a:t>
            </a:r>
            <a:r>
              <a:rPr lang="en-GB" dirty="0" err="1"/>
              <a:t>Vehring</a:t>
            </a:r>
            <a:r>
              <a:rPr lang="en-GB" dirty="0"/>
              <a:t> R</a:t>
            </a:r>
            <a:r>
              <a:rPr lang="pl-PL" dirty="0"/>
              <a:t> i </a:t>
            </a:r>
            <a:r>
              <a:rPr lang="pl-PL" dirty="0" err="1"/>
              <a:t>wsp</a:t>
            </a:r>
            <a:r>
              <a:rPr lang="pl-PL" dirty="0"/>
              <a:t>.</a:t>
            </a:r>
            <a:r>
              <a:rPr lang="en-GB" dirty="0"/>
              <a:t> Langmuir 2012;28(42):15015–15023. </a:t>
            </a:r>
            <a:r>
              <a:rPr lang="pl-PL" dirty="0"/>
              <a:t>  3. </a:t>
            </a:r>
            <a:r>
              <a:rPr lang="en-GB" dirty="0"/>
              <a:t>Fernandez-Tena A</a:t>
            </a:r>
            <a:r>
              <a:rPr lang="pl-PL" dirty="0"/>
              <a:t> i </a:t>
            </a:r>
            <a:r>
              <a:rPr lang="pl-PL" dirty="0" err="1"/>
              <a:t>wsp</a:t>
            </a:r>
            <a:r>
              <a:rPr lang="pl-PL" dirty="0"/>
              <a:t>.</a:t>
            </a:r>
            <a:r>
              <a:rPr lang="en-GB" dirty="0"/>
              <a:t> Arch </a:t>
            </a:r>
            <a:r>
              <a:rPr lang="en-GB" dirty="0" err="1"/>
              <a:t>Bronconeumol</a:t>
            </a:r>
            <a:r>
              <a:rPr lang="en-GB" dirty="0"/>
              <a:t> 2012;48(7):240–6.</a:t>
            </a:r>
            <a:r>
              <a:rPr lang="pl-PL" dirty="0"/>
              <a:t>  4. </a:t>
            </a:r>
            <a:r>
              <a:rPr lang="en-GB" dirty="0"/>
              <a:t>Taylor G</a:t>
            </a:r>
            <a:r>
              <a:rPr lang="pl-PL" dirty="0"/>
              <a:t> i </a:t>
            </a:r>
            <a:r>
              <a:rPr lang="pl-PL" dirty="0" err="1"/>
              <a:t>wsp</a:t>
            </a:r>
            <a:r>
              <a:rPr lang="pl-PL" dirty="0"/>
              <a:t>.</a:t>
            </a:r>
            <a:r>
              <a:rPr lang="en-GB" dirty="0"/>
              <a:t> </a:t>
            </a:r>
            <a:r>
              <a:rPr lang="en-GB" dirty="0" err="1"/>
              <a:t>Eur</a:t>
            </a:r>
            <a:r>
              <a:rPr lang="en-GB" dirty="0"/>
              <a:t> J Pharm Sci 2018;111:450–57.</a:t>
            </a:r>
            <a:r>
              <a:rPr lang="pl-PL" dirty="0"/>
              <a:t> 5. </a:t>
            </a:r>
            <a:r>
              <a:rPr lang="en-GB" dirty="0" err="1"/>
              <a:t>Wauthoz</a:t>
            </a:r>
            <a:r>
              <a:rPr lang="en-GB" dirty="0"/>
              <a:t> N, </a:t>
            </a:r>
            <a:r>
              <a:rPr lang="en-GB" dirty="0" err="1"/>
              <a:t>Amighi</a:t>
            </a:r>
            <a:r>
              <a:rPr lang="en-GB" dirty="0"/>
              <a:t> K. </a:t>
            </a:r>
            <a:r>
              <a:rPr lang="en-GB" dirty="0" err="1"/>
              <a:t>Eur</a:t>
            </a:r>
            <a:r>
              <a:rPr lang="en-GB" dirty="0"/>
              <a:t> J Lipid Sci </a:t>
            </a:r>
            <a:r>
              <a:rPr lang="en-GB" dirty="0" err="1"/>
              <a:t>Technol</a:t>
            </a:r>
            <a:r>
              <a:rPr lang="en-GB" dirty="0"/>
              <a:t> 2014;116(9):1114–28.</a:t>
            </a:r>
            <a:r>
              <a:rPr lang="pl-PL" dirty="0"/>
              <a:t>   6. </a:t>
            </a:r>
            <a:r>
              <a:rPr lang="en-GB" dirty="0"/>
              <a:t>De Backer W</a:t>
            </a:r>
            <a:r>
              <a:rPr lang="pl-PL" dirty="0"/>
              <a:t> i </a:t>
            </a:r>
            <a:r>
              <a:rPr lang="pl-PL" dirty="0" err="1"/>
              <a:t>wsp</a:t>
            </a:r>
            <a:r>
              <a:rPr lang="pl-PL" dirty="0"/>
              <a:t>.</a:t>
            </a:r>
            <a:r>
              <a:rPr lang="en-GB" dirty="0"/>
              <a:t> Int J COPD 2018;13:2673–84.</a:t>
            </a:r>
            <a:r>
              <a:rPr lang="pl-PL" dirty="0"/>
              <a:t>   7. </a:t>
            </a:r>
            <a:r>
              <a:rPr lang="en-GB" dirty="0"/>
              <a:t>Glasser JR, </a:t>
            </a:r>
            <a:r>
              <a:rPr lang="en-GB" dirty="0" err="1"/>
              <a:t>Mallampalli</a:t>
            </a:r>
            <a:r>
              <a:rPr lang="en-GB" dirty="0"/>
              <a:t> RK. Microbes Infect 2012;14(1):17–25.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56337" y="310710"/>
            <a:ext cx="11569700" cy="671512"/>
          </a:xfrm>
        </p:spPr>
        <p:txBody>
          <a:bodyPr>
            <a:normAutofit fontScale="90000"/>
          </a:bodyPr>
          <a:lstStyle/>
          <a:p>
            <a:r>
              <a:rPr lang="pl-PL" dirty="0"/>
              <a:t>Dostarczanie leku do centralnych i obwodowych dróg oddechowych</a:t>
            </a:r>
            <a:endParaRPr lang="en-GB" sz="1600" spc="-3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302" y="4228042"/>
            <a:ext cx="3085323" cy="1801987"/>
          </a:xfrm>
          <a:prstGeom prst="rect">
            <a:avLst/>
          </a:prstGeom>
          <a:ln>
            <a:noFill/>
          </a:ln>
        </p:spPr>
      </p:pic>
      <p:sp>
        <p:nvSpPr>
          <p:cNvPr id="19" name="Rectangle 18"/>
          <p:cNvSpPr/>
          <p:nvPr/>
        </p:nvSpPr>
        <p:spPr>
          <a:xfrm>
            <a:off x="2342486" y="1793091"/>
            <a:ext cx="4973752" cy="86357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1600" dirty="0"/>
              <a:t>Porowate, lekkie, aerodynamiczne cząstki nośnika (</a:t>
            </a:r>
            <a:r>
              <a:rPr lang="en-GB" sz="1600" dirty="0"/>
              <a:t>~3 </a:t>
            </a:r>
            <a:r>
              <a:rPr lang="el-GR" sz="1600" dirty="0"/>
              <a:t>μ</a:t>
            </a:r>
            <a:r>
              <a:rPr lang="en-GB" sz="1600" dirty="0"/>
              <a:t>m</a:t>
            </a:r>
            <a:r>
              <a:rPr lang="pl-PL" sz="1600" dirty="0"/>
              <a:t>) umożliwiają dostarczenie leku zarówno do centralnych, jak i obwodowych dróg oddechowych</a:t>
            </a:r>
            <a:endParaRPr lang="en-GB" sz="1600" dirty="0"/>
          </a:p>
        </p:txBody>
      </p:sp>
      <p:sp>
        <p:nvSpPr>
          <p:cNvPr id="20" name="Rectangle 19"/>
          <p:cNvSpPr/>
          <p:nvPr/>
        </p:nvSpPr>
        <p:spPr>
          <a:xfrm>
            <a:off x="2731232" y="3209242"/>
            <a:ext cx="4572799" cy="86357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1600" dirty="0"/>
              <a:t>Cząstki zbudowane z fosfolipidów</a:t>
            </a:r>
            <a:r>
              <a:rPr lang="en-GB" sz="1600" b="1" dirty="0"/>
              <a:t>,</a:t>
            </a:r>
            <a:r>
              <a:rPr lang="en-GB" sz="1600" baseline="30000" dirty="0"/>
              <a:t>  </a:t>
            </a:r>
            <a:r>
              <a:rPr lang="pl-PL" sz="1600" dirty="0"/>
              <a:t>naturalnego składnika surfaktantu płuc,</a:t>
            </a:r>
            <a:r>
              <a:rPr lang="pl-PL" sz="1600" baseline="30000" dirty="0"/>
              <a:t> </a:t>
            </a:r>
            <a:r>
              <a:rPr lang="pl-PL" sz="1600" dirty="0"/>
              <a:t>dyspergują na powierzchni dróg oddechowych </a:t>
            </a:r>
            <a:endParaRPr lang="en-GB" sz="1600" baseline="30000" dirty="0"/>
          </a:p>
        </p:txBody>
      </p:sp>
      <p:sp>
        <p:nvSpPr>
          <p:cNvPr id="21" name="Rectangle 20"/>
          <p:cNvSpPr/>
          <p:nvPr/>
        </p:nvSpPr>
        <p:spPr>
          <a:xfrm>
            <a:off x="8990764" y="2864755"/>
            <a:ext cx="3692671" cy="86357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1600" dirty="0"/>
              <a:t>Wysoka depozycja substancji leczniczych dostarczonych równomiernie do płuc</a:t>
            </a:r>
          </a:p>
        </p:txBody>
      </p:sp>
      <p:cxnSp>
        <p:nvCxnSpPr>
          <p:cNvPr id="9" name="Curved Connector 8"/>
          <p:cNvCxnSpPr/>
          <p:nvPr/>
        </p:nvCxnSpPr>
        <p:spPr>
          <a:xfrm rot="16200000" flipH="1">
            <a:off x="1802011" y="3700069"/>
            <a:ext cx="1093985" cy="662241"/>
          </a:xfrm>
          <a:prstGeom prst="curvedConnector2">
            <a:avLst/>
          </a:prstGeom>
          <a:ln w="635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cxnSpLocks/>
          </p:cNvCxnSpPr>
          <p:nvPr/>
        </p:nvCxnSpPr>
        <p:spPr>
          <a:xfrm>
            <a:off x="6341187" y="4995411"/>
            <a:ext cx="1037115" cy="0"/>
          </a:xfrm>
          <a:prstGeom prst="straightConnector1">
            <a:avLst/>
          </a:prstGeom>
          <a:ln w="635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9" name="Glossary link"/>
          <p:cNvSpPr/>
          <p:nvPr/>
        </p:nvSpPr>
        <p:spPr>
          <a:xfrm>
            <a:off x="2593699" y="6219731"/>
            <a:ext cx="425513" cy="50015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Glossary link close">
            <a:extLst>
              <a:ext uri="{FF2B5EF4-FFF2-40B4-BE49-F238E27FC236}">
                <a16:creationId xmlns:a16="http://schemas.microsoft.com/office/drawing/2014/main" id="{53BB3AEB-D060-4AF9-8370-2A3ECB56CC5B}"/>
              </a:ext>
            </a:extLst>
          </p:cNvPr>
          <p:cNvSpPr/>
          <p:nvPr/>
        </p:nvSpPr>
        <p:spPr>
          <a:xfrm>
            <a:off x="2593796" y="6219731"/>
            <a:ext cx="425513" cy="50015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References close"/>
          <p:cNvSpPr/>
          <p:nvPr/>
        </p:nvSpPr>
        <p:spPr>
          <a:xfrm>
            <a:off x="10460403" y="1173791"/>
            <a:ext cx="425513" cy="50015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Glossary close"/>
          <p:cNvSpPr/>
          <p:nvPr/>
        </p:nvSpPr>
        <p:spPr>
          <a:xfrm>
            <a:off x="9727811" y="1196975"/>
            <a:ext cx="425513" cy="50015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48623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3511D35D-590D-4742-A523-73ABC1758BCC}"/>
              </a:ext>
            </a:extLst>
          </p:cNvPr>
          <p:cNvSpPr/>
          <p:nvPr/>
        </p:nvSpPr>
        <p:spPr>
          <a:xfrm>
            <a:off x="394652" y="1890445"/>
            <a:ext cx="6391159" cy="3279104"/>
          </a:xfrm>
          <a:prstGeom prst="roundRect">
            <a:avLst>
              <a:gd name="adj" fmla="val 748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Technologia AEROSPHERE</a:t>
            </a:r>
            <a:r>
              <a:rPr lang="pl-PL" baseline="30000" dirty="0"/>
              <a:t>®</a:t>
            </a:r>
            <a:r>
              <a:rPr lang="pl-PL" dirty="0"/>
              <a:t> zapewnia efektywne, równomierne dostarczanie leku do płuc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9"/>
          </p:nvPr>
        </p:nvSpPr>
        <p:spPr>
          <a:xfrm>
            <a:off x="609377" y="2134685"/>
            <a:ext cx="6284642" cy="2904778"/>
          </a:xfrm>
        </p:spPr>
        <p:txBody>
          <a:bodyPr/>
          <a:lstStyle/>
          <a:p>
            <a:r>
              <a:rPr lang="pl-PL" sz="1800" dirty="0"/>
              <a:t>Lekkie, </a:t>
            </a:r>
            <a:r>
              <a:rPr lang="pl-PL" sz="1800" b="1" dirty="0"/>
              <a:t>aerodynamiczne cząstki </a:t>
            </a:r>
            <a:r>
              <a:rPr lang="pl-PL" sz="1800" b="1" dirty="0" err="1"/>
              <a:t>fosfolipidowe</a:t>
            </a:r>
            <a:r>
              <a:rPr lang="pl-PL" sz="1800" b="1" dirty="0"/>
              <a:t> </a:t>
            </a:r>
            <a:r>
              <a:rPr lang="pl-PL" sz="1800" dirty="0"/>
              <a:t>to nośniki, dostarczające kombinację substancji leczniczych – zarówno do centralnych, jak i obwodowych dróg oddechowych</a:t>
            </a:r>
          </a:p>
          <a:p>
            <a:r>
              <a:rPr lang="pl-PL" sz="1800" dirty="0"/>
              <a:t>Technologia AEROSPHERE</a:t>
            </a:r>
            <a:r>
              <a:rPr lang="pl-PL" sz="1800" baseline="30000" dirty="0"/>
              <a:t>®</a:t>
            </a:r>
            <a:r>
              <a:rPr lang="pl-PL" sz="1800" dirty="0"/>
              <a:t> pozwala uzyskać </a:t>
            </a:r>
            <a:r>
              <a:rPr lang="pl-PL" sz="1800" b="1" dirty="0"/>
              <a:t>frakcję drobnych cząstek </a:t>
            </a:r>
            <a:r>
              <a:rPr lang="pl-PL" sz="1800" dirty="0"/>
              <a:t>na poziomie </a:t>
            </a:r>
            <a:r>
              <a:rPr lang="pl-PL" sz="1800" b="1" dirty="0"/>
              <a:t>≥55%* </a:t>
            </a:r>
          </a:p>
          <a:p>
            <a:r>
              <a:rPr lang="pl-PL" sz="1800" dirty="0"/>
              <a:t>Technologia AEROSPHERE</a:t>
            </a:r>
            <a:r>
              <a:rPr lang="pl-PL" sz="1800" baseline="30000" dirty="0"/>
              <a:t>®</a:t>
            </a:r>
            <a:r>
              <a:rPr lang="pl-PL" sz="1800" dirty="0"/>
              <a:t> zapewnia </a:t>
            </a:r>
            <a:r>
              <a:rPr lang="pl-PL" sz="1800" b="1" dirty="0"/>
              <a:t>depozycję</a:t>
            </a:r>
            <a:r>
              <a:rPr lang="pl-PL" sz="1800" dirty="0"/>
              <a:t> w zakresie do </a:t>
            </a:r>
            <a:r>
              <a:rPr lang="pl-PL" sz="1800" b="1" dirty="0"/>
              <a:t>38%</a:t>
            </a:r>
            <a:r>
              <a:rPr lang="pl-PL" sz="1800" dirty="0"/>
              <a:t> (w porównaniu z typową depozycją płucną wynoszącą 10–20% w przypadku innych </a:t>
            </a:r>
            <a:r>
              <a:rPr lang="pl-PL" sz="1800" dirty="0" err="1"/>
              <a:t>pMDI</a:t>
            </a:r>
            <a:r>
              <a:rPr lang="pl-PL" sz="1800" dirty="0"/>
              <a:t>**)</a:t>
            </a:r>
            <a:endParaRPr lang="en-GB" sz="1800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ECA6BD2C-DEE8-9C94-4665-25D91669584F}"/>
              </a:ext>
            </a:extLst>
          </p:cNvPr>
          <p:cNvSpPr>
            <a:spLocks noGrp="1"/>
          </p:cNvSpPr>
          <p:nvPr>
            <p:ph type="body" sz="quarter" idx="111"/>
          </p:nvPr>
        </p:nvSpPr>
        <p:spPr/>
        <p:txBody>
          <a:bodyPr/>
          <a:lstStyle/>
          <a:p>
            <a:r>
              <a:rPr lang="pl-PL" dirty="0"/>
              <a:t>* </a:t>
            </a:r>
            <a:r>
              <a:rPr lang="pl-PL" i="1" dirty="0"/>
              <a:t>In vitro</a:t>
            </a:r>
            <a:r>
              <a:rPr lang="pl-PL" dirty="0"/>
              <a:t>. ** </a:t>
            </a:r>
            <a:r>
              <a:rPr lang="pl-PL" dirty="0" err="1"/>
              <a:t>pMDI</a:t>
            </a:r>
            <a:r>
              <a:rPr lang="pl-PL" dirty="0"/>
              <a:t> zawiesinowe. </a:t>
            </a:r>
            <a:r>
              <a:rPr kumimoji="0" lang="pl" b="0" i="0" u="none" strike="noStrike" kern="1200" cap="none" spc="0" normalizeH="0" baseline="0" dirty="0">
                <a:ln>
                  <a:noFill/>
                </a:ln>
                <a:solidFill>
                  <a:srgbClr val="373A36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pMDI – inhalator ciśnieniowy z dozownikiem.</a:t>
            </a:r>
            <a:endParaRPr lang="pl-PL" dirty="0"/>
          </a:p>
          <a:p>
            <a:r>
              <a:rPr lang="es-ES" dirty="0"/>
              <a:t>1. </a:t>
            </a:r>
            <a:r>
              <a:rPr lang="es-ES" dirty="0" err="1"/>
              <a:t>Fernandez</a:t>
            </a:r>
            <a:r>
              <a:rPr lang="es-ES" dirty="0"/>
              <a:t>-Tena A</a:t>
            </a:r>
            <a:r>
              <a:rPr lang="pl-PL" dirty="0"/>
              <a:t> i </a:t>
            </a:r>
            <a:r>
              <a:rPr lang="pl-PL" dirty="0" err="1"/>
              <a:t>wsp</a:t>
            </a:r>
            <a:r>
              <a:rPr lang="pl-PL" dirty="0"/>
              <a:t>.</a:t>
            </a:r>
            <a:r>
              <a:rPr lang="en-GB" dirty="0"/>
              <a:t> </a:t>
            </a:r>
            <a:r>
              <a:rPr lang="es-ES" dirty="0" err="1"/>
              <a:t>Arch</a:t>
            </a:r>
            <a:r>
              <a:rPr lang="es-ES" dirty="0"/>
              <a:t> </a:t>
            </a:r>
            <a:r>
              <a:rPr lang="es-ES" dirty="0" err="1"/>
              <a:t>Bronconeumol</a:t>
            </a:r>
            <a:r>
              <a:rPr lang="es-ES" dirty="0"/>
              <a:t> 2012;48:240–246; 2. </a:t>
            </a:r>
            <a:r>
              <a:rPr lang="fr-FR" dirty="0"/>
              <a:t>Taylor G</a:t>
            </a:r>
            <a:r>
              <a:rPr lang="pl-PL" dirty="0"/>
              <a:t> i </a:t>
            </a:r>
            <a:r>
              <a:rPr lang="pl-PL" dirty="0" err="1"/>
              <a:t>wsp</a:t>
            </a:r>
            <a:r>
              <a:rPr lang="pl-PL" dirty="0"/>
              <a:t>.</a:t>
            </a:r>
            <a:r>
              <a:rPr lang="en-GB" dirty="0"/>
              <a:t> </a:t>
            </a:r>
            <a:r>
              <a:rPr lang="fr-FR" dirty="0" err="1"/>
              <a:t>Eur</a:t>
            </a:r>
            <a:r>
              <a:rPr lang="fr-FR" dirty="0"/>
              <a:t> J </a:t>
            </a:r>
            <a:r>
              <a:rPr lang="fr-FR" dirty="0" err="1"/>
              <a:t>Pharm</a:t>
            </a:r>
            <a:r>
              <a:rPr lang="fr-FR" dirty="0"/>
              <a:t> </a:t>
            </a:r>
            <a:r>
              <a:rPr lang="fr-FR" dirty="0" err="1"/>
              <a:t>Sci</a:t>
            </a:r>
            <a:r>
              <a:rPr lang="fr-FR" dirty="0"/>
              <a:t> 2018;111:450–457; 3. </a:t>
            </a:r>
            <a:r>
              <a:rPr lang="da-DK" dirty="0"/>
              <a:t>Vehring R</a:t>
            </a:r>
            <a:r>
              <a:rPr lang="pl-PL" dirty="0"/>
              <a:t> i </a:t>
            </a:r>
            <a:r>
              <a:rPr lang="pl-PL" dirty="0" err="1"/>
              <a:t>wsp</a:t>
            </a:r>
            <a:r>
              <a:rPr lang="pl-PL" dirty="0"/>
              <a:t>.</a:t>
            </a:r>
            <a:r>
              <a:rPr lang="en-GB" dirty="0"/>
              <a:t> </a:t>
            </a:r>
            <a:r>
              <a:rPr lang="da-DK" dirty="0"/>
              <a:t>Langmuir 2012;28:15015−15023</a:t>
            </a:r>
            <a:r>
              <a:rPr lang="en-GB" dirty="0"/>
              <a:t>; 4. </a:t>
            </a:r>
            <a:r>
              <a:rPr lang="en-GB" dirty="0" err="1"/>
              <a:t>Lechuga</a:t>
            </a:r>
            <a:r>
              <a:rPr lang="en-GB" dirty="0"/>
              <a:t>-Ballesteros D</a:t>
            </a:r>
            <a:r>
              <a:rPr lang="pl-PL" dirty="0"/>
              <a:t> i </a:t>
            </a:r>
            <a:r>
              <a:rPr lang="pl-PL" dirty="0" err="1"/>
              <a:t>wsp</a:t>
            </a:r>
            <a:r>
              <a:rPr lang="pl-PL" dirty="0"/>
              <a:t>. </a:t>
            </a:r>
            <a:r>
              <a:rPr lang="en-GB" dirty="0"/>
              <a:t>Future Med Chem 2011;3:1703–1718</a:t>
            </a:r>
            <a:r>
              <a:rPr lang="pl-PL" dirty="0"/>
              <a:t>.</a:t>
            </a:r>
            <a:endParaRPr lang="da-DK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53A0150-5D84-438D-BDE0-FFC0D568402C}"/>
              </a:ext>
            </a:extLst>
          </p:cNvPr>
          <p:cNvGrpSpPr/>
          <p:nvPr/>
        </p:nvGrpSpPr>
        <p:grpSpPr>
          <a:xfrm>
            <a:off x="6894020" y="1999301"/>
            <a:ext cx="4688602" cy="3465733"/>
            <a:chOff x="5851070" y="1652350"/>
            <a:chExt cx="5839367" cy="431635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557" r="27699" b="8586"/>
            <a:stretch/>
          </p:blipFill>
          <p:spPr>
            <a:xfrm>
              <a:off x="5851070" y="1652350"/>
              <a:ext cx="3435720" cy="3948350"/>
            </a:xfrm>
            <a:prstGeom prst="rect">
              <a:avLst/>
            </a:prstGeom>
          </p:spPr>
        </p:pic>
        <p:grpSp>
          <p:nvGrpSpPr>
            <p:cNvPr id="11" name="Group 10"/>
            <p:cNvGrpSpPr/>
            <p:nvPr/>
          </p:nvGrpSpPr>
          <p:grpSpPr>
            <a:xfrm>
              <a:off x="9147082" y="3202919"/>
              <a:ext cx="2543355" cy="2765790"/>
              <a:chOff x="9068525" y="2728821"/>
              <a:chExt cx="2543355" cy="2765790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9091600" y="2728821"/>
                <a:ext cx="2520280" cy="2765790"/>
                <a:chOff x="4315875" y="454332"/>
                <a:chExt cx="3759051" cy="4571357"/>
              </a:xfrm>
            </p:grpSpPr>
            <p:pic>
              <p:nvPicPr>
                <p:cNvPr id="14" name="Picture 13"/>
                <p:cNvPicPr>
                  <a:picLocks noChangeAspect="1"/>
                </p:cNvPicPr>
                <p:nvPr/>
              </p:nvPicPr>
              <p:blipFill rotWithShape="1"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3745"/>
                <a:stretch/>
              </p:blipFill>
              <p:spPr>
                <a:xfrm>
                  <a:off x="4315875" y="454332"/>
                  <a:ext cx="3759051" cy="4571357"/>
                </a:xfrm>
                <a:prstGeom prst="rect">
                  <a:avLst/>
                </a:prstGeom>
              </p:spPr>
            </p:pic>
            <p:pic>
              <p:nvPicPr>
                <p:cNvPr id="15" name="Picture 14"/>
                <p:cNvPicPr>
                  <a:picLocks noChangeAspect="1"/>
                </p:cNvPicPr>
                <p:nvPr/>
              </p:nvPicPr>
              <p:blipFill rotWithShape="1">
                <a:blip r:embed="rId5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0795" t="33738" r="29426" b="30129"/>
                <a:stretch/>
              </p:blipFill>
              <p:spPr>
                <a:xfrm>
                  <a:off x="5196609" y="2970976"/>
                  <a:ext cx="836646" cy="860189"/>
                </a:xfrm>
                <a:prstGeom prst="rect">
                  <a:avLst/>
                </a:prstGeom>
              </p:spPr>
            </p:pic>
            <p:pic>
              <p:nvPicPr>
                <p:cNvPr id="16" name="Picture 15"/>
                <p:cNvPicPr>
                  <a:picLocks noChangeAspect="1"/>
                </p:cNvPicPr>
                <p:nvPr/>
              </p:nvPicPr>
              <p:blipFill rotWithShape="1">
                <a:blip r:embed="rId5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0795" t="33738" r="29426" b="30129"/>
                <a:stretch/>
              </p:blipFill>
              <p:spPr>
                <a:xfrm rot="15754951">
                  <a:off x="5022167" y="2314369"/>
                  <a:ext cx="591323" cy="607962"/>
                </a:xfrm>
                <a:prstGeom prst="rect">
                  <a:avLst/>
                </a:prstGeom>
              </p:spPr>
            </p:pic>
            <p:pic>
              <p:nvPicPr>
                <p:cNvPr id="17" name="Picture 16"/>
                <p:cNvPicPr>
                  <a:picLocks noChangeAspect="1"/>
                </p:cNvPicPr>
                <p:nvPr/>
              </p:nvPicPr>
              <p:blipFill rotWithShape="1">
                <a:blip r:embed="rId5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0795" t="33738" r="29426" b="30129"/>
                <a:stretch/>
              </p:blipFill>
              <p:spPr>
                <a:xfrm rot="15754951">
                  <a:off x="5735861" y="1761473"/>
                  <a:ext cx="480212" cy="493725"/>
                </a:xfrm>
                <a:prstGeom prst="rect">
                  <a:avLst/>
                </a:prstGeom>
              </p:spPr>
            </p:pic>
            <p:pic>
              <p:nvPicPr>
                <p:cNvPr id="18" name="Picture 17"/>
                <p:cNvPicPr>
                  <a:picLocks noChangeAspect="1"/>
                </p:cNvPicPr>
                <p:nvPr/>
              </p:nvPicPr>
              <p:blipFill rotWithShape="1">
                <a:blip r:embed="rId5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0795" t="33738" r="29426" b="30129"/>
                <a:stretch/>
              </p:blipFill>
              <p:spPr>
                <a:xfrm rot="15754951">
                  <a:off x="6614443" y="1540360"/>
                  <a:ext cx="309164" cy="342073"/>
                </a:xfrm>
                <a:prstGeom prst="rect">
                  <a:avLst/>
                </a:prstGeom>
              </p:spPr>
            </p:pic>
          </p:grpSp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795" t="33738" r="29426" b="30129"/>
              <a:stretch/>
            </p:blipFill>
            <p:spPr>
              <a:xfrm rot="9297462">
                <a:off x="9068525" y="4183189"/>
                <a:ext cx="560934" cy="520437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114347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 Placeholder 57">
            <a:extLst>
              <a:ext uri="{FF2B5EF4-FFF2-40B4-BE49-F238E27FC236}">
                <a16:creationId xmlns:a16="http://schemas.microsoft.com/office/drawing/2014/main" id="{5E78F339-6FE4-45F8-9E19-9FEED731AB41}"/>
              </a:ext>
            </a:extLst>
          </p:cNvPr>
          <p:cNvSpPr>
            <a:spLocks noGrp="1"/>
          </p:cNvSpPr>
          <p:nvPr>
            <p:ph type="body" sz="quarter" idx="111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BGF</a:t>
            </a:r>
            <a:r>
              <a:rPr lang="pl-PL" dirty="0"/>
              <a:t>, </a:t>
            </a:r>
            <a:r>
              <a:rPr lang="pl-PL" dirty="0" err="1"/>
              <a:t>budezonid</a:t>
            </a:r>
            <a:r>
              <a:rPr lang="pl-PL" dirty="0"/>
              <a:t>/</a:t>
            </a:r>
            <a:r>
              <a:rPr lang="pl-PL" dirty="0" err="1"/>
              <a:t>glikopironium</a:t>
            </a:r>
            <a:r>
              <a:rPr lang="pl-PL" dirty="0"/>
              <a:t>/</a:t>
            </a:r>
            <a:r>
              <a:rPr lang="pl-PL" dirty="0" err="1"/>
              <a:t>formoterol</a:t>
            </a:r>
            <a:r>
              <a:rPr lang="pl-PL" dirty="0"/>
              <a:t>; </a:t>
            </a:r>
            <a:r>
              <a:rPr lang="en-US" dirty="0"/>
              <a:t>FF, </a:t>
            </a:r>
            <a:r>
              <a:rPr lang="pl-PL" dirty="0" err="1"/>
              <a:t>fumaran</a:t>
            </a:r>
            <a:r>
              <a:rPr lang="pl-PL" dirty="0"/>
              <a:t> </a:t>
            </a:r>
            <a:r>
              <a:rPr lang="pl-PL" dirty="0" err="1"/>
              <a:t>formoterolu</a:t>
            </a:r>
            <a:r>
              <a:rPr lang="en-GB" dirty="0"/>
              <a:t>; </a:t>
            </a:r>
            <a:r>
              <a:rPr lang="en-US" dirty="0"/>
              <a:t>FPF, f</a:t>
            </a:r>
            <a:r>
              <a:rPr lang="pl-PL" dirty="0" err="1"/>
              <a:t>rakcja</a:t>
            </a:r>
            <a:r>
              <a:rPr lang="pl-PL" dirty="0"/>
              <a:t> drobnych cząstek</a:t>
            </a:r>
            <a:r>
              <a:rPr lang="en-GB" dirty="0"/>
              <a:t>; </a:t>
            </a:r>
            <a:r>
              <a:rPr lang="en-US" dirty="0"/>
              <a:t>GFF, </a:t>
            </a:r>
            <a:r>
              <a:rPr lang="pl-PL" dirty="0" err="1"/>
              <a:t>glikopironium</a:t>
            </a:r>
            <a:r>
              <a:rPr lang="pl-PL" dirty="0"/>
              <a:t>/</a:t>
            </a:r>
            <a:r>
              <a:rPr lang="pl-PL" dirty="0" err="1"/>
              <a:t>fumaran</a:t>
            </a:r>
            <a:r>
              <a:rPr lang="pl-PL" dirty="0"/>
              <a:t> </a:t>
            </a:r>
            <a:r>
              <a:rPr lang="pl-PL" dirty="0" err="1"/>
              <a:t>formoterolu</a:t>
            </a:r>
            <a:r>
              <a:rPr lang="en-GB" dirty="0"/>
              <a:t>; GP, </a:t>
            </a:r>
            <a:r>
              <a:rPr lang="pl-PL" dirty="0" err="1"/>
              <a:t>glikopironium</a:t>
            </a:r>
            <a:r>
              <a:rPr lang="pl-PL" dirty="0"/>
              <a:t>.</a:t>
            </a:r>
            <a:br>
              <a:rPr lang="en-GB" dirty="0"/>
            </a:br>
            <a:r>
              <a:rPr lang="en-US" dirty="0"/>
              <a:t>1. Doty A</a:t>
            </a:r>
            <a:r>
              <a:rPr lang="pl-PL" dirty="0"/>
              <a:t> i </a:t>
            </a:r>
            <a:r>
              <a:rPr lang="pl-PL" dirty="0" err="1"/>
              <a:t>wsp</a:t>
            </a:r>
            <a:r>
              <a:rPr lang="pl-PL" dirty="0"/>
              <a:t>.</a:t>
            </a:r>
            <a:r>
              <a:rPr lang="en-GB" dirty="0"/>
              <a:t> </a:t>
            </a:r>
            <a:r>
              <a:rPr lang="en-US" dirty="0"/>
              <a:t>AAPS </a:t>
            </a:r>
            <a:r>
              <a:rPr lang="en-US" dirty="0" err="1"/>
              <a:t>PharmSciTech</a:t>
            </a:r>
            <a:r>
              <a:rPr lang="en-US" dirty="0"/>
              <a:t> 2018;19:837–844; </a:t>
            </a:r>
            <a:r>
              <a:rPr lang="pl-PL" dirty="0"/>
              <a:t> 2. </a:t>
            </a:r>
            <a:r>
              <a:rPr lang="pl-PL" dirty="0" err="1"/>
              <a:t>Vehring</a:t>
            </a:r>
            <a:r>
              <a:rPr lang="pl-PL" dirty="0"/>
              <a:t> R i </a:t>
            </a:r>
            <a:r>
              <a:rPr lang="pl-PL" dirty="0" err="1"/>
              <a:t>wsp</a:t>
            </a:r>
            <a:r>
              <a:rPr lang="pl-PL" dirty="0"/>
              <a:t>.</a:t>
            </a:r>
            <a:r>
              <a:rPr lang="en-GB" dirty="0"/>
              <a:t> </a:t>
            </a:r>
            <a:r>
              <a:rPr lang="pl-PL" dirty="0" err="1"/>
              <a:t>Langmuir</a:t>
            </a:r>
            <a:r>
              <a:rPr lang="pl-PL" dirty="0"/>
              <a:t>. 2012;28:15015-15023 3.</a:t>
            </a:r>
            <a:r>
              <a:rPr lang="fr-FR" dirty="0"/>
              <a:t> </a:t>
            </a:r>
            <a:r>
              <a:rPr lang="fr-FR" dirty="0" err="1"/>
              <a:t>Usmani</a:t>
            </a:r>
            <a:r>
              <a:rPr lang="fr-FR" dirty="0"/>
              <a:t> OS</a:t>
            </a:r>
            <a:r>
              <a:rPr lang="pl-PL" dirty="0"/>
              <a:t> i </a:t>
            </a:r>
            <a:r>
              <a:rPr lang="pl-PL" dirty="0" err="1"/>
              <a:t>wsp</a:t>
            </a:r>
            <a:r>
              <a:rPr lang="pl-PL" dirty="0"/>
              <a:t>.</a:t>
            </a:r>
            <a:r>
              <a:rPr lang="en-GB" dirty="0"/>
              <a:t> </a:t>
            </a:r>
            <a:r>
              <a:rPr lang="fr-FR" dirty="0"/>
              <a:t>Int J </a:t>
            </a:r>
            <a:r>
              <a:rPr lang="fr-FR" dirty="0" err="1"/>
              <a:t>Chron</a:t>
            </a:r>
            <a:r>
              <a:rPr lang="fr-FR" dirty="0"/>
              <a:t> </a:t>
            </a:r>
            <a:r>
              <a:rPr lang="fr-FR" dirty="0" err="1"/>
              <a:t>Obstruct</a:t>
            </a:r>
            <a:r>
              <a:rPr lang="fr-FR" dirty="0"/>
              <a:t> </a:t>
            </a:r>
            <a:r>
              <a:rPr lang="fr-FR" dirty="0" err="1"/>
              <a:t>Pulmon</a:t>
            </a:r>
            <a:r>
              <a:rPr lang="fr-FR" dirty="0"/>
              <a:t> Dis. 2021;16:113-124. 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C8605F-E124-4D4E-9ABE-EFDD301D908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45434" y="180732"/>
            <a:ext cx="10226675" cy="800100"/>
          </a:xfrm>
        </p:spPr>
        <p:txBody>
          <a:bodyPr>
            <a:normAutofit/>
          </a:bodyPr>
          <a:lstStyle/>
          <a:p>
            <a:pPr>
              <a:spcBef>
                <a:spcPts val="133"/>
              </a:spcBef>
              <a:spcAft>
                <a:spcPts val="133"/>
              </a:spcAft>
              <a:buClr>
                <a:srgbClr val="59C9D7"/>
              </a:buClr>
            </a:pPr>
            <a:r>
              <a:rPr lang="en-GB" dirty="0"/>
              <a:t>AEROSPHERE</a:t>
            </a:r>
            <a:r>
              <a:rPr lang="en-GB" baseline="30000" dirty="0"/>
              <a:t>®</a:t>
            </a:r>
            <a:r>
              <a:rPr lang="pl-PL" dirty="0"/>
              <a:t> - wysoka frakcja drobnych cząstek 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7" name="Content Placeholder 56">
            <a:extLst>
              <a:ext uri="{FF2B5EF4-FFF2-40B4-BE49-F238E27FC236}">
                <a16:creationId xmlns:a16="http://schemas.microsoft.com/office/drawing/2014/main" id="{42BE6B6B-80BE-4064-BCB1-C58CB479634D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325049" y="1582502"/>
            <a:ext cx="5992579" cy="3864026"/>
          </a:xfrm>
        </p:spPr>
        <p:txBody>
          <a:bodyPr>
            <a:normAutofit/>
          </a:bodyPr>
          <a:lstStyle/>
          <a:p>
            <a:pPr marL="232828" indent="-232828" defTabSz="1219170">
              <a:spcBef>
                <a:spcPts val="133"/>
              </a:spcBef>
              <a:spcAft>
                <a:spcPts val="133"/>
              </a:spcAft>
              <a:buClr>
                <a:schemeClr val="accent1"/>
              </a:buClr>
            </a:pPr>
            <a:r>
              <a:rPr lang="pl-PL" sz="1467" dirty="0"/>
              <a:t>Frakcja drobnych cząstek (</a:t>
            </a:r>
            <a:r>
              <a:rPr lang="en-GB" sz="1467" dirty="0"/>
              <a:t>FPF</a:t>
            </a:r>
            <a:r>
              <a:rPr lang="pl-PL" sz="1467" dirty="0"/>
              <a:t>)</a:t>
            </a:r>
            <a:r>
              <a:rPr lang="en-GB" sz="1467" dirty="0"/>
              <a:t> </a:t>
            </a:r>
            <a:r>
              <a:rPr lang="pl-PL" sz="1467" dirty="0"/>
              <a:t>badana przy różnych wartościach przepływu wdechowego </a:t>
            </a:r>
            <a:r>
              <a:rPr lang="en-GB" sz="1467" dirty="0"/>
              <a:t>(15–90 L/min)</a:t>
            </a:r>
            <a:r>
              <a:rPr lang="en-GB" sz="1467" baseline="30000" dirty="0"/>
              <a:t>1</a:t>
            </a:r>
            <a:endParaRPr lang="pl-PL" sz="1467" baseline="30000" dirty="0"/>
          </a:p>
          <a:p>
            <a:pPr marL="232828" indent="-232828" defTabSz="1219170">
              <a:spcBef>
                <a:spcPts val="133"/>
              </a:spcBef>
              <a:spcAft>
                <a:spcPts val="133"/>
              </a:spcAft>
              <a:buClr>
                <a:schemeClr val="accent1"/>
              </a:buClr>
            </a:pPr>
            <a:r>
              <a:rPr lang="pl-PL" sz="1467" dirty="0"/>
              <a:t>GFF: </a:t>
            </a:r>
            <a:r>
              <a:rPr lang="pl-PL" sz="1467" b="1" dirty="0"/>
              <a:t>stabilne, wysokie wartości FPF &gt;55% </a:t>
            </a:r>
            <a:r>
              <a:rPr lang="pl-PL" sz="1467" dirty="0"/>
              <a:t>przy przepływie wdechowym w zakresie 30</a:t>
            </a:r>
            <a:r>
              <a:rPr lang="en-GB" sz="1467" dirty="0"/>
              <a:t>–90 L/min</a:t>
            </a:r>
            <a:r>
              <a:rPr lang="en-GB" sz="1467" baseline="30000" dirty="0"/>
              <a:t>1</a:t>
            </a:r>
            <a:endParaRPr lang="pl-PL" sz="1467" baseline="30000" dirty="0"/>
          </a:p>
        </p:txBody>
      </p:sp>
      <p:sp>
        <p:nvSpPr>
          <p:cNvPr id="415" name="Oval 414">
            <a:hlinkClick r:id="rId4" action="ppaction://hlinksldjump"/>
            <a:extLst>
              <a:ext uri="{FF2B5EF4-FFF2-40B4-BE49-F238E27FC236}">
                <a16:creationId xmlns:a16="http://schemas.microsoft.com/office/drawing/2014/main" id="{10054307-0853-44B6-B97F-8BE4DA6EDDF3}"/>
              </a:ext>
            </a:extLst>
          </p:cNvPr>
          <p:cNvSpPr/>
          <p:nvPr/>
        </p:nvSpPr>
        <p:spPr bwMode="auto">
          <a:xfrm>
            <a:off x="11028925" y="5679563"/>
            <a:ext cx="678427" cy="678427"/>
          </a:xfrm>
          <a:prstGeom prst="ellipse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GB" sz="2400" b="1">
              <a:latin typeface="Arial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8AB9DFE-ED33-8B38-B5A3-FF55EBCE593B}"/>
              </a:ext>
            </a:extLst>
          </p:cNvPr>
          <p:cNvGrpSpPr/>
          <p:nvPr/>
        </p:nvGrpSpPr>
        <p:grpSpPr>
          <a:xfrm>
            <a:off x="878552" y="2985994"/>
            <a:ext cx="4398095" cy="2589135"/>
            <a:chOff x="5746965" y="1918683"/>
            <a:chExt cx="2713621" cy="1875452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ECEEE411-52AB-9BB0-FCE7-26E888E0102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2511" y="1961889"/>
              <a:ext cx="2378075" cy="1530614"/>
            </a:xfrm>
            <a:custGeom>
              <a:avLst/>
              <a:gdLst>
                <a:gd name="T0" fmla="*/ 0 w 3122"/>
                <a:gd name="T1" fmla="*/ 0 h 147"/>
                <a:gd name="T2" fmla="*/ 0 w 3122"/>
                <a:gd name="T3" fmla="*/ 147 h 147"/>
                <a:gd name="T4" fmla="*/ 3122 w 3122"/>
                <a:gd name="T5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22" h="147">
                  <a:moveTo>
                    <a:pt x="0" y="0"/>
                  </a:moveTo>
                  <a:lnTo>
                    <a:pt x="0" y="147"/>
                  </a:lnTo>
                  <a:lnTo>
                    <a:pt x="3122" y="147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Line 17">
              <a:extLst>
                <a:ext uri="{FF2B5EF4-FFF2-40B4-BE49-F238E27FC236}">
                  <a16:creationId xmlns:a16="http://schemas.microsoft.com/office/drawing/2014/main" id="{00E23EC9-1EDE-6795-3EF9-01364D4D8A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58873" y="3492502"/>
              <a:ext cx="0" cy="7143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Line 18">
              <a:extLst>
                <a:ext uri="{FF2B5EF4-FFF2-40B4-BE49-F238E27FC236}">
                  <a16:creationId xmlns:a16="http://schemas.microsoft.com/office/drawing/2014/main" id="{78CBB2CC-2CAF-7A60-87F6-2048F5B4D2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79461" y="3492502"/>
              <a:ext cx="0" cy="7143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Line 19">
              <a:extLst>
                <a:ext uri="{FF2B5EF4-FFF2-40B4-BE49-F238E27FC236}">
                  <a16:creationId xmlns:a16="http://schemas.microsoft.com/office/drawing/2014/main" id="{900C3B17-E1B4-5348-D2C5-7BEECE80D8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36698" y="3492502"/>
              <a:ext cx="0" cy="7143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Line 20">
              <a:extLst>
                <a:ext uri="{FF2B5EF4-FFF2-40B4-BE49-F238E27FC236}">
                  <a16:creationId xmlns:a16="http://schemas.microsoft.com/office/drawing/2014/main" id="{A7B25BA7-F4DC-48F3-4BB0-E298D2F323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14523" y="3492502"/>
              <a:ext cx="0" cy="7143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Line 21">
              <a:extLst>
                <a:ext uri="{FF2B5EF4-FFF2-40B4-BE49-F238E27FC236}">
                  <a16:creationId xmlns:a16="http://schemas.microsoft.com/office/drawing/2014/main" id="{786EFA47-38D1-DFF1-4F36-97F22611FA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22223" y="3492502"/>
              <a:ext cx="0" cy="7143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Line 22">
              <a:extLst>
                <a:ext uri="{FF2B5EF4-FFF2-40B4-BE49-F238E27FC236}">
                  <a16:creationId xmlns:a16="http://schemas.microsoft.com/office/drawing/2014/main" id="{E56C7E72-4312-7379-82C3-5D12BD5C8A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01636" y="3492502"/>
              <a:ext cx="0" cy="7143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81D8D86-F5D5-C121-2B6D-293748F99515}"/>
                </a:ext>
              </a:extLst>
            </p:cNvPr>
            <p:cNvSpPr/>
            <p:nvPr/>
          </p:nvSpPr>
          <p:spPr>
            <a:xfrm>
              <a:off x="5948417" y="3446652"/>
              <a:ext cx="42330" cy="96461"/>
            </a:xfrm>
            <a:prstGeom prst="rect">
              <a:avLst/>
            </a:prstGeom>
            <a:noFill/>
          </p:spPr>
          <p:txBody>
            <a:bodyPr wrap="none" lIns="0" tIns="0" rIns="0" bIns="0" anchor="ctr">
              <a:spAutoFit/>
            </a:bodyPr>
            <a:lstStyle/>
            <a:p>
              <a:pPr algn="r"/>
              <a:r>
                <a:rPr lang="ro-RO" sz="1200" dirty="0"/>
                <a:t>0</a:t>
              </a:r>
              <a:endParaRPr lang="en-GB" sz="1200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22E6473-5B74-FBFE-3CA0-DDC620129080}"/>
                </a:ext>
              </a:extLst>
            </p:cNvPr>
            <p:cNvSpPr/>
            <p:nvPr/>
          </p:nvSpPr>
          <p:spPr>
            <a:xfrm>
              <a:off x="6279893" y="3586125"/>
              <a:ext cx="84660" cy="96461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ro-RO" sz="1200" dirty="0"/>
                <a:t>15</a:t>
              </a:r>
              <a:endParaRPr lang="en-GB" sz="1200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2E209F6-F1AA-139C-9354-5FC791B6CB09}"/>
                </a:ext>
              </a:extLst>
            </p:cNvPr>
            <p:cNvSpPr/>
            <p:nvPr/>
          </p:nvSpPr>
          <p:spPr>
            <a:xfrm rot="16200000">
              <a:off x="5041772" y="2676195"/>
              <a:ext cx="1524325" cy="113939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pl-PL" sz="1200" dirty="0"/>
                <a:t> FPF (</a:t>
              </a:r>
              <a:r>
                <a:rPr lang="ro-RO" sz="1200" dirty="0"/>
                <a:t>&lt;5 µm)</a:t>
              </a:r>
              <a:r>
                <a:rPr lang="en-GB" sz="1200" dirty="0"/>
                <a:t> (%)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8FF359CE-BDC3-2CCC-4E67-2E895DFFFE7B}"/>
                </a:ext>
              </a:extLst>
            </p:cNvPr>
            <p:cNvSpPr/>
            <p:nvPr/>
          </p:nvSpPr>
          <p:spPr>
            <a:xfrm>
              <a:off x="6659306" y="3586125"/>
              <a:ext cx="84660" cy="96461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ro-RO" sz="1200"/>
                <a:t>30</a:t>
              </a:r>
              <a:endParaRPr lang="en-GB" sz="120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C44EE457-62E6-91CF-CAA4-1CCF2188811F}"/>
                </a:ext>
              </a:extLst>
            </p:cNvPr>
            <p:cNvSpPr/>
            <p:nvPr/>
          </p:nvSpPr>
          <p:spPr>
            <a:xfrm>
              <a:off x="7037132" y="3586125"/>
              <a:ext cx="84660" cy="96461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ro-RO" sz="1200"/>
                <a:t>45</a:t>
              </a:r>
              <a:endParaRPr lang="en-GB" sz="120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B8442BD-BBE9-9562-AFD3-1F877AA02725}"/>
                </a:ext>
              </a:extLst>
            </p:cNvPr>
            <p:cNvSpPr/>
            <p:nvPr/>
          </p:nvSpPr>
          <p:spPr>
            <a:xfrm>
              <a:off x="7416544" y="3586125"/>
              <a:ext cx="84660" cy="96461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ro-RO" sz="1200"/>
                <a:t>60</a:t>
              </a:r>
              <a:endParaRPr lang="en-GB" sz="120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F0D493C-4EF5-6E6C-3DA9-2C1587974853}"/>
                </a:ext>
              </a:extLst>
            </p:cNvPr>
            <p:cNvSpPr/>
            <p:nvPr/>
          </p:nvSpPr>
          <p:spPr>
            <a:xfrm>
              <a:off x="7794368" y="3586125"/>
              <a:ext cx="84660" cy="96461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ro-RO" sz="1200"/>
                <a:t>75</a:t>
              </a:r>
              <a:endParaRPr lang="en-GB" sz="120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92A4C51-7FA2-5994-A96A-ACEB615B480D}"/>
                </a:ext>
              </a:extLst>
            </p:cNvPr>
            <p:cNvSpPr/>
            <p:nvPr/>
          </p:nvSpPr>
          <p:spPr>
            <a:xfrm>
              <a:off x="8165049" y="3586125"/>
              <a:ext cx="84660" cy="96461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ro-RO" sz="1200" dirty="0"/>
                <a:t>90</a:t>
              </a:r>
              <a:endParaRPr lang="en-GB" sz="1200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CC70144-575A-F35C-A2B6-1556E2FD42D4}"/>
                </a:ext>
              </a:extLst>
            </p:cNvPr>
            <p:cNvSpPr/>
            <p:nvPr/>
          </p:nvSpPr>
          <p:spPr>
            <a:xfrm>
              <a:off x="5906087" y="3064660"/>
              <a:ext cx="84660" cy="96461"/>
            </a:xfrm>
            <a:prstGeom prst="rect">
              <a:avLst/>
            </a:prstGeom>
            <a:noFill/>
          </p:spPr>
          <p:txBody>
            <a:bodyPr wrap="none" lIns="0" tIns="0" rIns="0" bIns="0" anchor="ctr">
              <a:spAutoFit/>
            </a:bodyPr>
            <a:lstStyle/>
            <a:p>
              <a:pPr algn="r"/>
              <a:r>
                <a:rPr lang="ro-RO" sz="1200" dirty="0"/>
                <a:t>20</a:t>
              </a:r>
              <a:endParaRPr lang="en-GB" sz="1200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DA23A65C-EF83-8032-E67B-9F39F617F0E9}"/>
                </a:ext>
              </a:extLst>
            </p:cNvPr>
            <p:cNvSpPr/>
            <p:nvPr/>
          </p:nvSpPr>
          <p:spPr>
            <a:xfrm>
              <a:off x="5906087" y="2873664"/>
              <a:ext cx="84660" cy="96461"/>
            </a:xfrm>
            <a:prstGeom prst="rect">
              <a:avLst/>
            </a:prstGeom>
            <a:noFill/>
          </p:spPr>
          <p:txBody>
            <a:bodyPr wrap="none" lIns="0" tIns="0" rIns="0" bIns="0" anchor="ctr">
              <a:spAutoFit/>
            </a:bodyPr>
            <a:lstStyle/>
            <a:p>
              <a:pPr algn="r"/>
              <a:r>
                <a:rPr lang="ro-RO" sz="1200" dirty="0"/>
                <a:t>30</a:t>
              </a:r>
              <a:endParaRPr lang="en-GB" sz="1200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C121893C-E15B-C5FF-64C5-8AEBB8AAA217}"/>
                </a:ext>
              </a:extLst>
            </p:cNvPr>
            <p:cNvSpPr/>
            <p:nvPr/>
          </p:nvSpPr>
          <p:spPr>
            <a:xfrm>
              <a:off x="5906087" y="2682667"/>
              <a:ext cx="84660" cy="96461"/>
            </a:xfrm>
            <a:prstGeom prst="rect">
              <a:avLst/>
            </a:prstGeom>
            <a:noFill/>
          </p:spPr>
          <p:txBody>
            <a:bodyPr wrap="none" lIns="0" tIns="0" rIns="0" bIns="0" anchor="ctr">
              <a:spAutoFit/>
            </a:bodyPr>
            <a:lstStyle/>
            <a:p>
              <a:pPr algn="r"/>
              <a:r>
                <a:rPr lang="ro-RO" sz="1200" dirty="0"/>
                <a:t>40</a:t>
              </a:r>
              <a:endParaRPr lang="en-GB" sz="1200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0E184D1-95E3-C4A9-D388-33D99FF0BB70}"/>
                </a:ext>
              </a:extLst>
            </p:cNvPr>
            <p:cNvSpPr/>
            <p:nvPr/>
          </p:nvSpPr>
          <p:spPr>
            <a:xfrm>
              <a:off x="5906087" y="2491671"/>
              <a:ext cx="84660" cy="96461"/>
            </a:xfrm>
            <a:prstGeom prst="rect">
              <a:avLst/>
            </a:prstGeom>
            <a:noFill/>
          </p:spPr>
          <p:txBody>
            <a:bodyPr wrap="none" lIns="0" tIns="0" rIns="0" bIns="0" anchor="ctr">
              <a:spAutoFit/>
            </a:bodyPr>
            <a:lstStyle/>
            <a:p>
              <a:pPr algn="r"/>
              <a:r>
                <a:rPr lang="ro-RO" sz="1200" dirty="0"/>
                <a:t>50</a:t>
              </a:r>
              <a:endParaRPr lang="en-GB" sz="1200" dirty="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59A98E5B-95CC-79F2-ACF0-3E3FAA2BC552}"/>
                </a:ext>
              </a:extLst>
            </p:cNvPr>
            <p:cNvSpPr/>
            <p:nvPr/>
          </p:nvSpPr>
          <p:spPr>
            <a:xfrm>
              <a:off x="5906087" y="2300675"/>
              <a:ext cx="84660" cy="96461"/>
            </a:xfrm>
            <a:prstGeom prst="rect">
              <a:avLst/>
            </a:prstGeom>
            <a:noFill/>
          </p:spPr>
          <p:txBody>
            <a:bodyPr wrap="none" lIns="0" tIns="0" rIns="0" bIns="0" anchor="ctr">
              <a:spAutoFit/>
            </a:bodyPr>
            <a:lstStyle/>
            <a:p>
              <a:pPr algn="r"/>
              <a:r>
                <a:rPr lang="ro-RO" sz="1200" dirty="0"/>
                <a:t>60</a:t>
              </a:r>
              <a:endParaRPr lang="en-GB" sz="1200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DA9F756E-882E-90BA-E1AE-EC54FB46E55D}"/>
                </a:ext>
              </a:extLst>
            </p:cNvPr>
            <p:cNvSpPr/>
            <p:nvPr/>
          </p:nvSpPr>
          <p:spPr>
            <a:xfrm>
              <a:off x="5906087" y="2109679"/>
              <a:ext cx="84660" cy="96461"/>
            </a:xfrm>
            <a:prstGeom prst="rect">
              <a:avLst/>
            </a:prstGeom>
            <a:noFill/>
          </p:spPr>
          <p:txBody>
            <a:bodyPr wrap="none" lIns="0" tIns="0" rIns="0" bIns="0" anchor="ctr">
              <a:spAutoFit/>
            </a:bodyPr>
            <a:lstStyle/>
            <a:p>
              <a:pPr algn="r"/>
              <a:r>
                <a:rPr lang="ro-RO" sz="1200" dirty="0"/>
                <a:t>70</a:t>
              </a:r>
              <a:endParaRPr lang="en-GB" sz="1200" dirty="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76E61EE1-DA89-DA44-7BA2-9D5752B8136D}"/>
                </a:ext>
              </a:extLst>
            </p:cNvPr>
            <p:cNvSpPr/>
            <p:nvPr/>
          </p:nvSpPr>
          <p:spPr>
            <a:xfrm>
              <a:off x="5906087" y="1918683"/>
              <a:ext cx="84660" cy="96461"/>
            </a:xfrm>
            <a:prstGeom prst="rect">
              <a:avLst/>
            </a:prstGeom>
            <a:noFill/>
          </p:spPr>
          <p:txBody>
            <a:bodyPr wrap="none" lIns="0" tIns="0" rIns="0" bIns="0" anchor="ctr">
              <a:spAutoFit/>
            </a:bodyPr>
            <a:lstStyle/>
            <a:p>
              <a:pPr algn="r"/>
              <a:r>
                <a:rPr lang="ro-RO" sz="1200" dirty="0"/>
                <a:t>80</a:t>
              </a:r>
              <a:endParaRPr lang="en-GB" sz="1200" dirty="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F5CD391-73B8-6772-D0E3-335661337336}"/>
                </a:ext>
              </a:extLst>
            </p:cNvPr>
            <p:cNvSpPr/>
            <p:nvPr/>
          </p:nvSpPr>
          <p:spPr>
            <a:xfrm>
              <a:off x="6082511" y="3697674"/>
              <a:ext cx="2378075" cy="96461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pl-PL" sz="1200" dirty="0"/>
                <a:t>Przepływ wdechowy </a:t>
              </a:r>
              <a:r>
                <a:rPr lang="ro-RO" sz="1200" dirty="0"/>
                <a:t>(L/min)</a:t>
              </a:r>
              <a:endParaRPr lang="en-GB" sz="1200" dirty="0"/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D84E24D2-4EA1-1D6A-2AA6-E39D2AF9E248}"/>
                </a:ext>
              </a:extLst>
            </p:cNvPr>
            <p:cNvGrpSpPr/>
            <p:nvPr/>
          </p:nvGrpSpPr>
          <p:grpSpPr>
            <a:xfrm>
              <a:off x="6292061" y="3172734"/>
              <a:ext cx="244164" cy="220435"/>
              <a:chOff x="6292061" y="3229884"/>
              <a:chExt cx="244164" cy="220435"/>
            </a:xfrm>
          </p:grpSpPr>
          <p:sp>
            <p:nvSpPr>
              <p:cNvPr id="506" name="Oval 37">
                <a:extLst>
                  <a:ext uri="{FF2B5EF4-FFF2-40B4-BE49-F238E27FC236}">
                    <a16:creationId xmlns:a16="http://schemas.microsoft.com/office/drawing/2014/main" id="{9C1F8AB3-8C29-7BB8-56A4-7303947E07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92061" y="3249614"/>
                <a:ext cx="68263" cy="68263"/>
              </a:xfrm>
              <a:prstGeom prst="ellipse">
                <a:avLst/>
              </a:prstGeom>
              <a:solidFill>
                <a:srgbClr val="C4D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7" name="Freeform 54">
                <a:extLst>
                  <a:ext uri="{FF2B5EF4-FFF2-40B4-BE49-F238E27FC236}">
                    <a16:creationId xmlns:a16="http://schemas.microsoft.com/office/drawing/2014/main" id="{AFF766A2-DCF5-7970-4AE0-6C614A3ACE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95236" y="3365502"/>
                <a:ext cx="61913" cy="61913"/>
              </a:xfrm>
              <a:custGeom>
                <a:avLst/>
                <a:gdLst>
                  <a:gd name="T0" fmla="*/ 80 w 80"/>
                  <a:gd name="T1" fmla="*/ 80 h 80"/>
                  <a:gd name="T2" fmla="*/ 0 w 80"/>
                  <a:gd name="T3" fmla="*/ 80 h 80"/>
                  <a:gd name="T4" fmla="*/ 40 w 80"/>
                  <a:gd name="T5" fmla="*/ 0 h 80"/>
                  <a:gd name="T6" fmla="*/ 80 w 80"/>
                  <a:gd name="T7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0" h="80">
                    <a:moveTo>
                      <a:pt x="80" y="80"/>
                    </a:moveTo>
                    <a:lnTo>
                      <a:pt x="0" y="80"/>
                    </a:lnTo>
                    <a:lnTo>
                      <a:pt x="40" y="0"/>
                    </a:lnTo>
                    <a:lnTo>
                      <a:pt x="80" y="80"/>
                    </a:lnTo>
                    <a:close/>
                  </a:path>
                </a:pathLst>
              </a:custGeom>
              <a:solidFill>
                <a:srgbClr val="68D2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8" name="Rectangle 507">
                <a:extLst>
                  <a:ext uri="{FF2B5EF4-FFF2-40B4-BE49-F238E27FC236}">
                    <a16:creationId xmlns:a16="http://schemas.microsoft.com/office/drawing/2014/main" id="{107BB859-D997-F436-1D1F-A9104BD9AF83}"/>
                  </a:ext>
                </a:extLst>
              </p:cNvPr>
              <p:cNvSpPr/>
              <p:nvPr/>
            </p:nvSpPr>
            <p:spPr>
              <a:xfrm>
                <a:off x="6404779" y="3229884"/>
                <a:ext cx="131446" cy="107722"/>
              </a:xfrm>
              <a:prstGeom prst="rect">
                <a:avLst/>
              </a:prstGeom>
              <a:noFill/>
            </p:spPr>
            <p:txBody>
              <a:bodyPr wrap="none" lIns="0" tIns="0" rIns="0" bIns="0" anchor="ctr">
                <a:spAutoFit/>
              </a:bodyPr>
              <a:lstStyle/>
              <a:p>
                <a:r>
                  <a:rPr lang="ro-RO" sz="700" dirty="0"/>
                  <a:t>GP</a:t>
                </a:r>
                <a:endParaRPr lang="en-GB" sz="700" dirty="0"/>
              </a:p>
            </p:txBody>
          </p:sp>
          <p:sp>
            <p:nvSpPr>
              <p:cNvPr id="509" name="Rectangle 508">
                <a:extLst>
                  <a:ext uri="{FF2B5EF4-FFF2-40B4-BE49-F238E27FC236}">
                    <a16:creationId xmlns:a16="http://schemas.microsoft.com/office/drawing/2014/main" id="{7CCD3552-B843-B03D-40DB-ACD32C174378}"/>
                  </a:ext>
                </a:extLst>
              </p:cNvPr>
              <p:cNvSpPr/>
              <p:nvPr/>
            </p:nvSpPr>
            <p:spPr>
              <a:xfrm>
                <a:off x="6404779" y="3342597"/>
                <a:ext cx="86562" cy="107722"/>
              </a:xfrm>
              <a:prstGeom prst="rect">
                <a:avLst/>
              </a:prstGeom>
              <a:noFill/>
            </p:spPr>
            <p:txBody>
              <a:bodyPr wrap="none" lIns="0" tIns="0" rIns="0" bIns="0" anchor="ctr">
                <a:spAutoFit/>
              </a:bodyPr>
              <a:lstStyle/>
              <a:p>
                <a:r>
                  <a:rPr lang="ro-RO" sz="700"/>
                  <a:t>FF</a:t>
                </a:r>
                <a:endParaRPr lang="en-GB" sz="700"/>
              </a:p>
            </p:txBody>
          </p:sp>
        </p:grpSp>
        <p:sp>
          <p:nvSpPr>
            <p:cNvPr id="38" name="Line 6">
              <a:extLst>
                <a:ext uri="{FF2B5EF4-FFF2-40B4-BE49-F238E27FC236}">
                  <a16:creationId xmlns:a16="http://schemas.microsoft.com/office/drawing/2014/main" id="{968214CF-09CD-B183-63D5-70F2053E0DC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011073" y="2540011"/>
              <a:ext cx="71438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Line 7">
              <a:extLst>
                <a:ext uri="{FF2B5EF4-FFF2-40B4-BE49-F238E27FC236}">
                  <a16:creationId xmlns:a16="http://schemas.microsoft.com/office/drawing/2014/main" id="{105AE0B0-7D77-3179-3065-2D12CD2641A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011073" y="2729708"/>
              <a:ext cx="71438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Line 8">
              <a:extLst>
                <a:ext uri="{FF2B5EF4-FFF2-40B4-BE49-F238E27FC236}">
                  <a16:creationId xmlns:a16="http://schemas.microsoft.com/office/drawing/2014/main" id="{5E1AD937-3347-2614-888D-7908F5934DC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011073" y="1966914"/>
              <a:ext cx="71438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Line 9">
              <a:extLst>
                <a:ext uri="{FF2B5EF4-FFF2-40B4-BE49-F238E27FC236}">
                  <a16:creationId xmlns:a16="http://schemas.microsoft.com/office/drawing/2014/main" id="{A30F8395-5BCF-BA09-8848-9DF41704917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011073" y="2157947"/>
              <a:ext cx="71438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Line 10">
              <a:extLst>
                <a:ext uri="{FF2B5EF4-FFF2-40B4-BE49-F238E27FC236}">
                  <a16:creationId xmlns:a16="http://schemas.microsoft.com/office/drawing/2014/main" id="{8A5B6B35-1855-DB49-C888-CE2CE5FEE2E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011073" y="2348979"/>
              <a:ext cx="71438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Line 11">
              <a:extLst>
                <a:ext uri="{FF2B5EF4-FFF2-40B4-BE49-F238E27FC236}">
                  <a16:creationId xmlns:a16="http://schemas.microsoft.com/office/drawing/2014/main" id="{D24D69AC-7E4F-3F92-2288-A4BC3B4A708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011073" y="2920740"/>
              <a:ext cx="71438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Line 12">
              <a:extLst>
                <a:ext uri="{FF2B5EF4-FFF2-40B4-BE49-F238E27FC236}">
                  <a16:creationId xmlns:a16="http://schemas.microsoft.com/office/drawing/2014/main" id="{DF7F45A7-AD22-35BD-4A79-9D1A4415EC6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011073" y="3111773"/>
              <a:ext cx="71438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Oval 23">
              <a:extLst>
                <a:ext uri="{FF2B5EF4-FFF2-40B4-BE49-F238E27FC236}">
                  <a16:creationId xmlns:a16="http://schemas.microsoft.com/office/drawing/2014/main" id="{C1CC87DC-9C66-D307-9825-28C0C51F4F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87297" y="2532868"/>
              <a:ext cx="68400" cy="68400"/>
            </a:xfrm>
            <a:prstGeom prst="ellipse">
              <a:avLst/>
            </a:prstGeom>
            <a:solidFill>
              <a:srgbClr val="C4D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Oval 24">
              <a:extLst>
                <a:ext uri="{FF2B5EF4-FFF2-40B4-BE49-F238E27FC236}">
                  <a16:creationId xmlns:a16="http://schemas.microsoft.com/office/drawing/2014/main" id="{DBEF7FBF-E664-BB99-719A-F2B4AF52AF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87297" y="2543556"/>
              <a:ext cx="68400" cy="68400"/>
            </a:xfrm>
            <a:prstGeom prst="ellipse">
              <a:avLst/>
            </a:prstGeom>
            <a:solidFill>
              <a:srgbClr val="C4D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Oval 25">
              <a:extLst>
                <a:ext uri="{FF2B5EF4-FFF2-40B4-BE49-F238E27FC236}">
                  <a16:creationId xmlns:a16="http://schemas.microsoft.com/office/drawing/2014/main" id="{2022EE76-6EE5-6B00-C078-B313BFF236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58772" y="2284393"/>
              <a:ext cx="68400" cy="68400"/>
            </a:xfrm>
            <a:prstGeom prst="ellipse">
              <a:avLst/>
            </a:prstGeom>
            <a:solidFill>
              <a:srgbClr val="C4D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Oval 26">
              <a:extLst>
                <a:ext uri="{FF2B5EF4-FFF2-40B4-BE49-F238E27FC236}">
                  <a16:creationId xmlns:a16="http://schemas.microsoft.com/office/drawing/2014/main" id="{20C17E13-B4B8-120F-78B7-1645E07ECF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58772" y="2301758"/>
              <a:ext cx="68400" cy="68400"/>
            </a:xfrm>
            <a:prstGeom prst="ellipse">
              <a:avLst/>
            </a:prstGeom>
            <a:solidFill>
              <a:srgbClr val="C4D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Oval 27">
              <a:extLst>
                <a:ext uri="{FF2B5EF4-FFF2-40B4-BE49-F238E27FC236}">
                  <a16:creationId xmlns:a16="http://schemas.microsoft.com/office/drawing/2014/main" id="{50277A2C-481A-BF30-9388-055CD52F8F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36597" y="2168169"/>
              <a:ext cx="68400" cy="68400"/>
            </a:xfrm>
            <a:prstGeom prst="ellipse">
              <a:avLst/>
            </a:prstGeom>
            <a:solidFill>
              <a:srgbClr val="C4D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Oval 28">
              <a:extLst>
                <a:ext uri="{FF2B5EF4-FFF2-40B4-BE49-F238E27FC236}">
                  <a16:creationId xmlns:a16="http://schemas.microsoft.com/office/drawing/2014/main" id="{213C8318-CDD4-50F0-3350-F86F28036A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36597" y="2196223"/>
              <a:ext cx="68400" cy="68400"/>
            </a:xfrm>
            <a:prstGeom prst="ellipse">
              <a:avLst/>
            </a:prstGeom>
            <a:solidFill>
              <a:srgbClr val="C4D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Oval 29">
              <a:extLst>
                <a:ext uri="{FF2B5EF4-FFF2-40B4-BE49-F238E27FC236}">
                  <a16:creationId xmlns:a16="http://schemas.microsoft.com/office/drawing/2014/main" id="{20B775C9-73F6-43F7-0D2E-A60EF43B70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14422" y="2150803"/>
              <a:ext cx="68400" cy="68400"/>
            </a:xfrm>
            <a:prstGeom prst="ellipse">
              <a:avLst/>
            </a:prstGeom>
            <a:solidFill>
              <a:srgbClr val="C4D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Oval 30">
              <a:extLst>
                <a:ext uri="{FF2B5EF4-FFF2-40B4-BE49-F238E27FC236}">
                  <a16:creationId xmlns:a16="http://schemas.microsoft.com/office/drawing/2014/main" id="{EC00368A-B5B7-64E1-2893-A64971F591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14422" y="2168169"/>
              <a:ext cx="68400" cy="68400"/>
            </a:xfrm>
            <a:prstGeom prst="ellipse">
              <a:avLst/>
            </a:prstGeom>
            <a:solidFill>
              <a:srgbClr val="C4D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Oval 31">
              <a:extLst>
                <a:ext uri="{FF2B5EF4-FFF2-40B4-BE49-F238E27FC236}">
                  <a16:creationId xmlns:a16="http://schemas.microsoft.com/office/drawing/2014/main" id="{3A0C7566-7F49-1583-B1FA-6CDAA43EE3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14422" y="2217598"/>
              <a:ext cx="68400" cy="68400"/>
            </a:xfrm>
            <a:prstGeom prst="ellipse">
              <a:avLst/>
            </a:prstGeom>
            <a:solidFill>
              <a:srgbClr val="C4D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Oval 32">
              <a:extLst>
                <a:ext uri="{FF2B5EF4-FFF2-40B4-BE49-F238E27FC236}">
                  <a16:creationId xmlns:a16="http://schemas.microsoft.com/office/drawing/2014/main" id="{AFF1F771-F185-7874-AE0F-9186B3EE26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93835" y="2189543"/>
              <a:ext cx="68400" cy="68400"/>
            </a:xfrm>
            <a:prstGeom prst="ellipse">
              <a:avLst/>
            </a:prstGeom>
            <a:solidFill>
              <a:srgbClr val="C4D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Oval 33">
              <a:extLst>
                <a:ext uri="{FF2B5EF4-FFF2-40B4-BE49-F238E27FC236}">
                  <a16:creationId xmlns:a16="http://schemas.microsoft.com/office/drawing/2014/main" id="{5107B66C-D0B1-D012-5A10-3BD78333CF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93835" y="2206910"/>
              <a:ext cx="68400" cy="68400"/>
            </a:xfrm>
            <a:prstGeom prst="ellipse">
              <a:avLst/>
            </a:prstGeom>
            <a:solidFill>
              <a:srgbClr val="C4D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Oval 34">
              <a:extLst>
                <a:ext uri="{FF2B5EF4-FFF2-40B4-BE49-F238E27FC236}">
                  <a16:creationId xmlns:a16="http://schemas.microsoft.com/office/drawing/2014/main" id="{9F2CC388-BE6F-9149-D50A-F9BE7AEBFD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93835" y="2245651"/>
              <a:ext cx="68400" cy="68400"/>
            </a:xfrm>
            <a:prstGeom prst="ellipse">
              <a:avLst/>
            </a:prstGeom>
            <a:solidFill>
              <a:srgbClr val="C4D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Oval 35">
              <a:extLst>
                <a:ext uri="{FF2B5EF4-FFF2-40B4-BE49-F238E27FC236}">
                  <a16:creationId xmlns:a16="http://schemas.microsoft.com/office/drawing/2014/main" id="{D072D7BD-C53E-2F54-19EB-FB95C9A537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3247" y="2224278"/>
              <a:ext cx="68400" cy="68400"/>
            </a:xfrm>
            <a:prstGeom prst="ellipse">
              <a:avLst/>
            </a:prstGeom>
            <a:solidFill>
              <a:srgbClr val="C4D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Oval 36">
              <a:extLst>
                <a:ext uri="{FF2B5EF4-FFF2-40B4-BE49-F238E27FC236}">
                  <a16:creationId xmlns:a16="http://schemas.microsoft.com/office/drawing/2014/main" id="{4BD693B7-AC0E-0EDC-741B-E73ADD009D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3247" y="2252332"/>
              <a:ext cx="68400" cy="68400"/>
            </a:xfrm>
            <a:prstGeom prst="ellipse">
              <a:avLst/>
            </a:prstGeom>
            <a:solidFill>
              <a:srgbClr val="C4D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38">
              <a:extLst>
                <a:ext uri="{FF2B5EF4-FFF2-40B4-BE49-F238E27FC236}">
                  <a16:creationId xmlns:a16="http://schemas.microsoft.com/office/drawing/2014/main" id="{F6E8F669-AF6A-5EE8-283B-ED9EC5CE312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0897" y="2524563"/>
              <a:ext cx="61200" cy="61200"/>
            </a:xfrm>
            <a:custGeom>
              <a:avLst/>
              <a:gdLst>
                <a:gd name="T0" fmla="*/ 80 w 80"/>
                <a:gd name="T1" fmla="*/ 81 h 81"/>
                <a:gd name="T2" fmla="*/ 0 w 80"/>
                <a:gd name="T3" fmla="*/ 81 h 81"/>
                <a:gd name="T4" fmla="*/ 40 w 80"/>
                <a:gd name="T5" fmla="*/ 0 h 81"/>
                <a:gd name="T6" fmla="*/ 80 w 80"/>
                <a:gd name="T7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" h="81">
                  <a:moveTo>
                    <a:pt x="80" y="81"/>
                  </a:moveTo>
                  <a:lnTo>
                    <a:pt x="0" y="81"/>
                  </a:lnTo>
                  <a:lnTo>
                    <a:pt x="40" y="0"/>
                  </a:lnTo>
                  <a:lnTo>
                    <a:pt x="80" y="81"/>
                  </a:lnTo>
                  <a:close/>
                </a:path>
              </a:pathLst>
            </a:custGeom>
            <a:solidFill>
              <a:srgbClr val="68D2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Freeform 39">
              <a:extLst>
                <a:ext uri="{FF2B5EF4-FFF2-40B4-BE49-F238E27FC236}">
                  <a16:creationId xmlns:a16="http://schemas.microsoft.com/office/drawing/2014/main" id="{3B247D66-B9D9-0CE5-18C2-1F132E0F356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0897" y="2543265"/>
              <a:ext cx="61200" cy="61200"/>
            </a:xfrm>
            <a:custGeom>
              <a:avLst/>
              <a:gdLst>
                <a:gd name="T0" fmla="*/ 80 w 80"/>
                <a:gd name="T1" fmla="*/ 81 h 81"/>
                <a:gd name="T2" fmla="*/ 0 w 80"/>
                <a:gd name="T3" fmla="*/ 81 h 81"/>
                <a:gd name="T4" fmla="*/ 40 w 80"/>
                <a:gd name="T5" fmla="*/ 0 h 81"/>
                <a:gd name="T6" fmla="*/ 80 w 80"/>
                <a:gd name="T7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" h="81">
                  <a:moveTo>
                    <a:pt x="80" y="81"/>
                  </a:moveTo>
                  <a:lnTo>
                    <a:pt x="0" y="81"/>
                  </a:lnTo>
                  <a:lnTo>
                    <a:pt x="40" y="0"/>
                  </a:lnTo>
                  <a:lnTo>
                    <a:pt x="80" y="81"/>
                  </a:lnTo>
                  <a:close/>
                </a:path>
              </a:pathLst>
            </a:custGeom>
            <a:solidFill>
              <a:srgbClr val="68D2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Freeform 40">
              <a:extLst>
                <a:ext uri="{FF2B5EF4-FFF2-40B4-BE49-F238E27FC236}">
                  <a16:creationId xmlns:a16="http://schemas.microsoft.com/office/drawing/2014/main" id="{81D6E994-D96D-C3B6-E180-5E9AEFB9772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0897" y="2569983"/>
              <a:ext cx="61200" cy="61200"/>
            </a:xfrm>
            <a:custGeom>
              <a:avLst/>
              <a:gdLst>
                <a:gd name="T0" fmla="*/ 80 w 80"/>
                <a:gd name="T1" fmla="*/ 80 h 80"/>
                <a:gd name="T2" fmla="*/ 0 w 80"/>
                <a:gd name="T3" fmla="*/ 80 h 80"/>
                <a:gd name="T4" fmla="*/ 40 w 80"/>
                <a:gd name="T5" fmla="*/ 0 h 80"/>
                <a:gd name="T6" fmla="*/ 80 w 80"/>
                <a:gd name="T7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" h="80">
                  <a:moveTo>
                    <a:pt x="80" y="80"/>
                  </a:moveTo>
                  <a:lnTo>
                    <a:pt x="0" y="80"/>
                  </a:lnTo>
                  <a:lnTo>
                    <a:pt x="40" y="0"/>
                  </a:lnTo>
                  <a:lnTo>
                    <a:pt x="80" y="80"/>
                  </a:lnTo>
                  <a:close/>
                </a:path>
              </a:pathLst>
            </a:custGeom>
            <a:solidFill>
              <a:srgbClr val="68D2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0" name="Freeform 41">
              <a:extLst>
                <a:ext uri="{FF2B5EF4-FFF2-40B4-BE49-F238E27FC236}">
                  <a16:creationId xmlns:a16="http://schemas.microsoft.com/office/drawing/2014/main" id="{CC92F871-7948-7F2A-2802-0E38ADA4BCF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372" y="2305477"/>
              <a:ext cx="61200" cy="61200"/>
            </a:xfrm>
            <a:custGeom>
              <a:avLst/>
              <a:gdLst>
                <a:gd name="T0" fmla="*/ 80 w 80"/>
                <a:gd name="T1" fmla="*/ 80 h 80"/>
                <a:gd name="T2" fmla="*/ 0 w 80"/>
                <a:gd name="T3" fmla="*/ 80 h 80"/>
                <a:gd name="T4" fmla="*/ 40 w 80"/>
                <a:gd name="T5" fmla="*/ 0 h 80"/>
                <a:gd name="T6" fmla="*/ 80 w 80"/>
                <a:gd name="T7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" h="80">
                  <a:moveTo>
                    <a:pt x="80" y="80"/>
                  </a:moveTo>
                  <a:lnTo>
                    <a:pt x="0" y="80"/>
                  </a:lnTo>
                  <a:lnTo>
                    <a:pt x="40" y="0"/>
                  </a:lnTo>
                  <a:lnTo>
                    <a:pt x="80" y="80"/>
                  </a:lnTo>
                  <a:close/>
                </a:path>
              </a:pathLst>
            </a:custGeom>
            <a:solidFill>
              <a:srgbClr val="68D2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1" name="Freeform 42">
              <a:extLst>
                <a:ext uri="{FF2B5EF4-FFF2-40B4-BE49-F238E27FC236}">
                  <a16:creationId xmlns:a16="http://schemas.microsoft.com/office/drawing/2014/main" id="{42820396-F5EB-831F-B45B-10EC3848980B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372" y="2280094"/>
              <a:ext cx="61200" cy="61200"/>
            </a:xfrm>
            <a:custGeom>
              <a:avLst/>
              <a:gdLst>
                <a:gd name="T0" fmla="*/ 80 w 80"/>
                <a:gd name="T1" fmla="*/ 81 h 81"/>
                <a:gd name="T2" fmla="*/ 0 w 80"/>
                <a:gd name="T3" fmla="*/ 81 h 81"/>
                <a:gd name="T4" fmla="*/ 40 w 80"/>
                <a:gd name="T5" fmla="*/ 0 h 81"/>
                <a:gd name="T6" fmla="*/ 80 w 80"/>
                <a:gd name="T7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" h="81">
                  <a:moveTo>
                    <a:pt x="80" y="81"/>
                  </a:moveTo>
                  <a:lnTo>
                    <a:pt x="0" y="81"/>
                  </a:lnTo>
                  <a:lnTo>
                    <a:pt x="40" y="0"/>
                  </a:lnTo>
                  <a:lnTo>
                    <a:pt x="80" y="81"/>
                  </a:lnTo>
                  <a:close/>
                </a:path>
              </a:pathLst>
            </a:custGeom>
            <a:solidFill>
              <a:srgbClr val="68D2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2" name="Freeform 43">
              <a:extLst>
                <a:ext uri="{FF2B5EF4-FFF2-40B4-BE49-F238E27FC236}">
                  <a16:creationId xmlns:a16="http://schemas.microsoft.com/office/drawing/2014/main" id="{C7AF4F26-EBEE-24C0-AAB9-147B8BEE13B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0197" y="2219980"/>
              <a:ext cx="61200" cy="61200"/>
            </a:xfrm>
            <a:custGeom>
              <a:avLst/>
              <a:gdLst>
                <a:gd name="T0" fmla="*/ 80 w 80"/>
                <a:gd name="T1" fmla="*/ 81 h 81"/>
                <a:gd name="T2" fmla="*/ 0 w 80"/>
                <a:gd name="T3" fmla="*/ 81 h 81"/>
                <a:gd name="T4" fmla="*/ 40 w 80"/>
                <a:gd name="T5" fmla="*/ 0 h 81"/>
                <a:gd name="T6" fmla="*/ 80 w 80"/>
                <a:gd name="T7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" h="81">
                  <a:moveTo>
                    <a:pt x="80" y="81"/>
                  </a:moveTo>
                  <a:lnTo>
                    <a:pt x="0" y="81"/>
                  </a:lnTo>
                  <a:lnTo>
                    <a:pt x="40" y="0"/>
                  </a:lnTo>
                  <a:lnTo>
                    <a:pt x="80" y="81"/>
                  </a:lnTo>
                  <a:close/>
                </a:path>
              </a:pathLst>
            </a:custGeom>
            <a:solidFill>
              <a:srgbClr val="68D2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3" name="Freeform 44">
              <a:extLst>
                <a:ext uri="{FF2B5EF4-FFF2-40B4-BE49-F238E27FC236}">
                  <a16:creationId xmlns:a16="http://schemas.microsoft.com/office/drawing/2014/main" id="{F31D45A5-ACB2-9946-6A25-7C036D7DA527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0197" y="2205284"/>
              <a:ext cx="61200" cy="61200"/>
            </a:xfrm>
            <a:custGeom>
              <a:avLst/>
              <a:gdLst>
                <a:gd name="T0" fmla="*/ 80 w 80"/>
                <a:gd name="T1" fmla="*/ 80 h 80"/>
                <a:gd name="T2" fmla="*/ 0 w 80"/>
                <a:gd name="T3" fmla="*/ 80 h 80"/>
                <a:gd name="T4" fmla="*/ 40 w 80"/>
                <a:gd name="T5" fmla="*/ 0 h 80"/>
                <a:gd name="T6" fmla="*/ 80 w 80"/>
                <a:gd name="T7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" h="80">
                  <a:moveTo>
                    <a:pt x="80" y="80"/>
                  </a:moveTo>
                  <a:lnTo>
                    <a:pt x="0" y="80"/>
                  </a:lnTo>
                  <a:lnTo>
                    <a:pt x="40" y="0"/>
                  </a:lnTo>
                  <a:lnTo>
                    <a:pt x="80" y="80"/>
                  </a:lnTo>
                  <a:close/>
                </a:path>
              </a:pathLst>
            </a:custGeom>
            <a:solidFill>
              <a:srgbClr val="68D2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4" name="Freeform 45">
              <a:extLst>
                <a:ext uri="{FF2B5EF4-FFF2-40B4-BE49-F238E27FC236}">
                  <a16:creationId xmlns:a16="http://schemas.microsoft.com/office/drawing/2014/main" id="{4832BAB7-1AD7-C65B-D465-ABCE4BC67541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0197" y="2170551"/>
              <a:ext cx="61200" cy="61200"/>
            </a:xfrm>
            <a:custGeom>
              <a:avLst/>
              <a:gdLst>
                <a:gd name="T0" fmla="*/ 80 w 80"/>
                <a:gd name="T1" fmla="*/ 81 h 81"/>
                <a:gd name="T2" fmla="*/ 0 w 80"/>
                <a:gd name="T3" fmla="*/ 81 h 81"/>
                <a:gd name="T4" fmla="*/ 40 w 80"/>
                <a:gd name="T5" fmla="*/ 0 h 81"/>
                <a:gd name="T6" fmla="*/ 80 w 80"/>
                <a:gd name="T7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" h="81">
                  <a:moveTo>
                    <a:pt x="80" y="81"/>
                  </a:moveTo>
                  <a:lnTo>
                    <a:pt x="0" y="81"/>
                  </a:lnTo>
                  <a:lnTo>
                    <a:pt x="40" y="0"/>
                  </a:lnTo>
                  <a:lnTo>
                    <a:pt x="80" y="81"/>
                  </a:lnTo>
                  <a:close/>
                </a:path>
              </a:pathLst>
            </a:custGeom>
            <a:solidFill>
              <a:srgbClr val="68D2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5" name="Freeform 46">
              <a:extLst>
                <a:ext uri="{FF2B5EF4-FFF2-40B4-BE49-F238E27FC236}">
                  <a16:creationId xmlns:a16="http://schemas.microsoft.com/office/drawing/2014/main" id="{CF9A4877-C980-AF05-F377-34207E3E51E2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8022" y="2234674"/>
              <a:ext cx="61200" cy="61200"/>
            </a:xfrm>
            <a:custGeom>
              <a:avLst/>
              <a:gdLst>
                <a:gd name="T0" fmla="*/ 80 w 80"/>
                <a:gd name="T1" fmla="*/ 81 h 81"/>
                <a:gd name="T2" fmla="*/ 0 w 80"/>
                <a:gd name="T3" fmla="*/ 81 h 81"/>
                <a:gd name="T4" fmla="*/ 40 w 80"/>
                <a:gd name="T5" fmla="*/ 0 h 81"/>
                <a:gd name="T6" fmla="*/ 80 w 80"/>
                <a:gd name="T7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" h="81">
                  <a:moveTo>
                    <a:pt x="80" y="81"/>
                  </a:moveTo>
                  <a:lnTo>
                    <a:pt x="0" y="81"/>
                  </a:lnTo>
                  <a:lnTo>
                    <a:pt x="40" y="0"/>
                  </a:lnTo>
                  <a:lnTo>
                    <a:pt x="80" y="81"/>
                  </a:lnTo>
                  <a:close/>
                </a:path>
              </a:pathLst>
            </a:custGeom>
            <a:solidFill>
              <a:srgbClr val="68D2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6" name="Freeform 47">
              <a:extLst>
                <a:ext uri="{FF2B5EF4-FFF2-40B4-BE49-F238E27FC236}">
                  <a16:creationId xmlns:a16="http://schemas.microsoft.com/office/drawing/2014/main" id="{3AF55E13-8294-2A9A-1A6A-D380D0A066A6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8022" y="2190590"/>
              <a:ext cx="61200" cy="61200"/>
            </a:xfrm>
            <a:custGeom>
              <a:avLst/>
              <a:gdLst>
                <a:gd name="T0" fmla="*/ 80 w 80"/>
                <a:gd name="T1" fmla="*/ 80 h 80"/>
                <a:gd name="T2" fmla="*/ 0 w 80"/>
                <a:gd name="T3" fmla="*/ 80 h 80"/>
                <a:gd name="T4" fmla="*/ 40 w 80"/>
                <a:gd name="T5" fmla="*/ 0 h 80"/>
                <a:gd name="T6" fmla="*/ 80 w 80"/>
                <a:gd name="T7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" h="80">
                  <a:moveTo>
                    <a:pt x="80" y="80"/>
                  </a:moveTo>
                  <a:lnTo>
                    <a:pt x="0" y="80"/>
                  </a:lnTo>
                  <a:lnTo>
                    <a:pt x="40" y="0"/>
                  </a:lnTo>
                  <a:lnTo>
                    <a:pt x="80" y="80"/>
                  </a:lnTo>
                  <a:close/>
                </a:path>
              </a:pathLst>
            </a:custGeom>
            <a:solidFill>
              <a:srgbClr val="68D2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7" name="Freeform 48">
              <a:extLst>
                <a:ext uri="{FF2B5EF4-FFF2-40B4-BE49-F238E27FC236}">
                  <a16:creationId xmlns:a16="http://schemas.microsoft.com/office/drawing/2014/main" id="{EAF48607-C561-615D-5BFC-0901C927F62D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8022" y="2165208"/>
              <a:ext cx="61200" cy="61200"/>
            </a:xfrm>
            <a:custGeom>
              <a:avLst/>
              <a:gdLst>
                <a:gd name="T0" fmla="*/ 80 w 80"/>
                <a:gd name="T1" fmla="*/ 80 h 80"/>
                <a:gd name="T2" fmla="*/ 0 w 80"/>
                <a:gd name="T3" fmla="*/ 80 h 80"/>
                <a:gd name="T4" fmla="*/ 40 w 80"/>
                <a:gd name="T5" fmla="*/ 0 h 80"/>
                <a:gd name="T6" fmla="*/ 80 w 80"/>
                <a:gd name="T7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" h="80">
                  <a:moveTo>
                    <a:pt x="80" y="80"/>
                  </a:moveTo>
                  <a:lnTo>
                    <a:pt x="0" y="80"/>
                  </a:lnTo>
                  <a:lnTo>
                    <a:pt x="40" y="0"/>
                  </a:lnTo>
                  <a:lnTo>
                    <a:pt x="80" y="80"/>
                  </a:lnTo>
                  <a:close/>
                </a:path>
              </a:pathLst>
            </a:custGeom>
            <a:solidFill>
              <a:srgbClr val="68D2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8" name="Freeform 49">
              <a:extLst>
                <a:ext uri="{FF2B5EF4-FFF2-40B4-BE49-F238E27FC236}">
                  <a16:creationId xmlns:a16="http://schemas.microsoft.com/office/drawing/2014/main" id="{4212D330-847C-20C7-4C6B-057C3CBB3EF9}"/>
                </a:ext>
              </a:extLst>
            </p:cNvPr>
            <p:cNvSpPr>
              <a:spLocks/>
            </p:cNvSpPr>
            <p:nvPr/>
          </p:nvSpPr>
          <p:spPr bwMode="auto">
            <a:xfrm>
              <a:off x="7797435" y="2260056"/>
              <a:ext cx="61200" cy="61200"/>
            </a:xfrm>
            <a:custGeom>
              <a:avLst/>
              <a:gdLst>
                <a:gd name="T0" fmla="*/ 80 w 80"/>
                <a:gd name="T1" fmla="*/ 81 h 81"/>
                <a:gd name="T2" fmla="*/ 0 w 80"/>
                <a:gd name="T3" fmla="*/ 81 h 81"/>
                <a:gd name="T4" fmla="*/ 40 w 80"/>
                <a:gd name="T5" fmla="*/ 0 h 81"/>
                <a:gd name="T6" fmla="*/ 80 w 80"/>
                <a:gd name="T7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" h="81">
                  <a:moveTo>
                    <a:pt x="80" y="81"/>
                  </a:moveTo>
                  <a:lnTo>
                    <a:pt x="0" y="81"/>
                  </a:lnTo>
                  <a:lnTo>
                    <a:pt x="40" y="0"/>
                  </a:lnTo>
                  <a:lnTo>
                    <a:pt x="80" y="81"/>
                  </a:lnTo>
                  <a:close/>
                </a:path>
              </a:pathLst>
            </a:custGeom>
            <a:solidFill>
              <a:srgbClr val="68D2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9" name="Freeform 50">
              <a:extLst>
                <a:ext uri="{FF2B5EF4-FFF2-40B4-BE49-F238E27FC236}">
                  <a16:creationId xmlns:a16="http://schemas.microsoft.com/office/drawing/2014/main" id="{6B57DA19-C430-82EB-CA01-37BBE50AB4EC}"/>
                </a:ext>
              </a:extLst>
            </p:cNvPr>
            <p:cNvSpPr>
              <a:spLocks/>
            </p:cNvSpPr>
            <p:nvPr/>
          </p:nvSpPr>
          <p:spPr bwMode="auto">
            <a:xfrm>
              <a:off x="7797435" y="2230667"/>
              <a:ext cx="61200" cy="61200"/>
            </a:xfrm>
            <a:custGeom>
              <a:avLst/>
              <a:gdLst>
                <a:gd name="T0" fmla="*/ 80 w 80"/>
                <a:gd name="T1" fmla="*/ 81 h 81"/>
                <a:gd name="T2" fmla="*/ 0 w 80"/>
                <a:gd name="T3" fmla="*/ 81 h 81"/>
                <a:gd name="T4" fmla="*/ 40 w 80"/>
                <a:gd name="T5" fmla="*/ 0 h 81"/>
                <a:gd name="T6" fmla="*/ 80 w 80"/>
                <a:gd name="T7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" h="81">
                  <a:moveTo>
                    <a:pt x="80" y="81"/>
                  </a:moveTo>
                  <a:lnTo>
                    <a:pt x="0" y="81"/>
                  </a:lnTo>
                  <a:lnTo>
                    <a:pt x="40" y="0"/>
                  </a:lnTo>
                  <a:lnTo>
                    <a:pt x="80" y="81"/>
                  </a:lnTo>
                  <a:close/>
                </a:path>
              </a:pathLst>
            </a:custGeom>
            <a:solidFill>
              <a:srgbClr val="68D2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0" name="Freeform 51">
              <a:extLst>
                <a:ext uri="{FF2B5EF4-FFF2-40B4-BE49-F238E27FC236}">
                  <a16:creationId xmlns:a16="http://schemas.microsoft.com/office/drawing/2014/main" id="{47E88445-C5ED-6E51-6CD2-266EF323619C}"/>
                </a:ext>
              </a:extLst>
            </p:cNvPr>
            <p:cNvSpPr>
              <a:spLocks/>
            </p:cNvSpPr>
            <p:nvPr/>
          </p:nvSpPr>
          <p:spPr bwMode="auto">
            <a:xfrm>
              <a:off x="7797435" y="2202613"/>
              <a:ext cx="61200" cy="61200"/>
            </a:xfrm>
            <a:custGeom>
              <a:avLst/>
              <a:gdLst>
                <a:gd name="T0" fmla="*/ 80 w 80"/>
                <a:gd name="T1" fmla="*/ 80 h 80"/>
                <a:gd name="T2" fmla="*/ 0 w 80"/>
                <a:gd name="T3" fmla="*/ 80 h 80"/>
                <a:gd name="T4" fmla="*/ 40 w 80"/>
                <a:gd name="T5" fmla="*/ 0 h 80"/>
                <a:gd name="T6" fmla="*/ 80 w 80"/>
                <a:gd name="T7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" h="80">
                  <a:moveTo>
                    <a:pt x="80" y="80"/>
                  </a:moveTo>
                  <a:lnTo>
                    <a:pt x="0" y="80"/>
                  </a:lnTo>
                  <a:lnTo>
                    <a:pt x="40" y="0"/>
                  </a:lnTo>
                  <a:lnTo>
                    <a:pt x="80" y="80"/>
                  </a:lnTo>
                  <a:close/>
                </a:path>
              </a:pathLst>
            </a:custGeom>
            <a:solidFill>
              <a:srgbClr val="68D2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1" name="Freeform 52">
              <a:extLst>
                <a:ext uri="{FF2B5EF4-FFF2-40B4-BE49-F238E27FC236}">
                  <a16:creationId xmlns:a16="http://schemas.microsoft.com/office/drawing/2014/main" id="{1E65CE24-8A25-ACF1-B7D0-90B69EFD35E6}"/>
                </a:ext>
              </a:extLst>
            </p:cNvPr>
            <p:cNvSpPr>
              <a:spLocks/>
            </p:cNvSpPr>
            <p:nvPr/>
          </p:nvSpPr>
          <p:spPr bwMode="auto">
            <a:xfrm>
              <a:off x="8176847" y="2274751"/>
              <a:ext cx="61200" cy="61200"/>
            </a:xfrm>
            <a:custGeom>
              <a:avLst/>
              <a:gdLst>
                <a:gd name="T0" fmla="*/ 80 w 80"/>
                <a:gd name="T1" fmla="*/ 80 h 80"/>
                <a:gd name="T2" fmla="*/ 0 w 80"/>
                <a:gd name="T3" fmla="*/ 80 h 80"/>
                <a:gd name="T4" fmla="*/ 40 w 80"/>
                <a:gd name="T5" fmla="*/ 0 h 80"/>
                <a:gd name="T6" fmla="*/ 80 w 80"/>
                <a:gd name="T7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" h="80">
                  <a:moveTo>
                    <a:pt x="80" y="80"/>
                  </a:moveTo>
                  <a:lnTo>
                    <a:pt x="0" y="80"/>
                  </a:lnTo>
                  <a:lnTo>
                    <a:pt x="40" y="0"/>
                  </a:lnTo>
                  <a:lnTo>
                    <a:pt x="80" y="80"/>
                  </a:lnTo>
                  <a:close/>
                </a:path>
              </a:pathLst>
            </a:custGeom>
            <a:solidFill>
              <a:srgbClr val="68D2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2" name="Freeform 53">
              <a:extLst>
                <a:ext uri="{FF2B5EF4-FFF2-40B4-BE49-F238E27FC236}">
                  <a16:creationId xmlns:a16="http://schemas.microsoft.com/office/drawing/2014/main" id="{FF53B379-E891-A0EE-CCD3-A7ED2DBFE2EE}"/>
                </a:ext>
              </a:extLst>
            </p:cNvPr>
            <p:cNvSpPr>
              <a:spLocks/>
            </p:cNvSpPr>
            <p:nvPr/>
          </p:nvSpPr>
          <p:spPr bwMode="auto">
            <a:xfrm>
              <a:off x="8176847" y="2245361"/>
              <a:ext cx="61200" cy="61200"/>
            </a:xfrm>
            <a:custGeom>
              <a:avLst/>
              <a:gdLst>
                <a:gd name="T0" fmla="*/ 80 w 80"/>
                <a:gd name="T1" fmla="*/ 81 h 81"/>
                <a:gd name="T2" fmla="*/ 0 w 80"/>
                <a:gd name="T3" fmla="*/ 81 h 81"/>
                <a:gd name="T4" fmla="*/ 40 w 80"/>
                <a:gd name="T5" fmla="*/ 0 h 81"/>
                <a:gd name="T6" fmla="*/ 80 w 80"/>
                <a:gd name="T7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" h="81">
                  <a:moveTo>
                    <a:pt x="80" y="81"/>
                  </a:moveTo>
                  <a:lnTo>
                    <a:pt x="0" y="81"/>
                  </a:lnTo>
                  <a:lnTo>
                    <a:pt x="40" y="0"/>
                  </a:lnTo>
                  <a:lnTo>
                    <a:pt x="80" y="81"/>
                  </a:lnTo>
                  <a:close/>
                </a:path>
              </a:pathLst>
            </a:custGeom>
            <a:solidFill>
              <a:srgbClr val="68D2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3" name="Line 11">
              <a:extLst>
                <a:ext uri="{FF2B5EF4-FFF2-40B4-BE49-F238E27FC236}">
                  <a16:creationId xmlns:a16="http://schemas.microsoft.com/office/drawing/2014/main" id="{DC727838-FC8F-2C73-E323-33598B08317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011073" y="3301468"/>
              <a:ext cx="71438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4" name="Line 12">
              <a:extLst>
                <a:ext uri="{FF2B5EF4-FFF2-40B4-BE49-F238E27FC236}">
                  <a16:creationId xmlns:a16="http://schemas.microsoft.com/office/drawing/2014/main" id="{494A36C2-4E43-DA6E-4417-976029C3DAD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011073" y="3492503"/>
              <a:ext cx="71438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5" name="Rectangle 504">
              <a:extLst>
                <a:ext uri="{FF2B5EF4-FFF2-40B4-BE49-F238E27FC236}">
                  <a16:creationId xmlns:a16="http://schemas.microsoft.com/office/drawing/2014/main" id="{2B160E03-BA3C-BE0C-CAFD-A15A2189556A}"/>
                </a:ext>
              </a:extLst>
            </p:cNvPr>
            <p:cNvSpPr/>
            <p:nvPr/>
          </p:nvSpPr>
          <p:spPr>
            <a:xfrm>
              <a:off x="5906087" y="3255655"/>
              <a:ext cx="84660" cy="96461"/>
            </a:xfrm>
            <a:prstGeom prst="rect">
              <a:avLst/>
            </a:prstGeom>
            <a:noFill/>
          </p:spPr>
          <p:txBody>
            <a:bodyPr wrap="none" lIns="0" tIns="0" rIns="0" bIns="0" anchor="ctr">
              <a:spAutoFit/>
            </a:bodyPr>
            <a:lstStyle/>
            <a:p>
              <a:pPr algn="r"/>
              <a:r>
                <a:rPr lang="en-GB" sz="1200" dirty="0"/>
                <a:t>10</a:t>
              </a:r>
            </a:p>
          </p:txBody>
        </p:sp>
      </p:grpSp>
      <p:grpSp>
        <p:nvGrpSpPr>
          <p:cNvPr id="511" name="Group 510">
            <a:extLst>
              <a:ext uri="{FF2B5EF4-FFF2-40B4-BE49-F238E27FC236}">
                <a16:creationId xmlns:a16="http://schemas.microsoft.com/office/drawing/2014/main" id="{1C92B0DA-10DA-77AA-6E58-8CE808A4787E}"/>
              </a:ext>
            </a:extLst>
          </p:cNvPr>
          <p:cNvGrpSpPr/>
          <p:nvPr/>
        </p:nvGrpSpPr>
        <p:grpSpPr>
          <a:xfrm>
            <a:off x="5798962" y="2808663"/>
            <a:ext cx="6498474" cy="2790668"/>
            <a:chOff x="4162087" y="997557"/>
            <a:chExt cx="4588199" cy="1907363"/>
          </a:xfrm>
        </p:grpSpPr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id="{D7AF7F9B-9B80-219D-B64D-0DD8C2471D57}"/>
                </a:ext>
              </a:extLst>
            </p:cNvPr>
            <p:cNvSpPr txBox="1"/>
            <p:nvPr/>
          </p:nvSpPr>
          <p:spPr>
            <a:xfrm>
              <a:off x="6727697" y="1360995"/>
              <a:ext cx="285174" cy="1924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625519">
                <a:defRPr/>
              </a:pPr>
              <a:r>
                <a:rPr lang="en-GB" sz="1067" kern="0"/>
                <a:t>FPF</a:t>
              </a:r>
            </a:p>
          </p:txBody>
        </p:sp>
        <p:sp>
          <p:nvSpPr>
            <p:cNvPr id="193" name="TextBox 192">
              <a:extLst>
                <a:ext uri="{FF2B5EF4-FFF2-40B4-BE49-F238E27FC236}">
                  <a16:creationId xmlns:a16="http://schemas.microsoft.com/office/drawing/2014/main" id="{8D91E75C-F4BC-07CB-5330-D3FBE28BE5A0}"/>
                </a:ext>
              </a:extLst>
            </p:cNvPr>
            <p:cNvSpPr txBox="1"/>
            <p:nvPr/>
          </p:nvSpPr>
          <p:spPr>
            <a:xfrm>
              <a:off x="4324804" y="997557"/>
              <a:ext cx="241893" cy="1924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defTabSz="1625519">
                <a:defRPr/>
              </a:pPr>
              <a:r>
                <a:rPr lang="en-GB" sz="1067" kern="0"/>
                <a:t>40</a:t>
              </a:r>
            </a:p>
          </p:txBody>
        </p:sp>
        <p:sp>
          <p:nvSpPr>
            <p:cNvPr id="194" name="TextBox 193">
              <a:extLst>
                <a:ext uri="{FF2B5EF4-FFF2-40B4-BE49-F238E27FC236}">
                  <a16:creationId xmlns:a16="http://schemas.microsoft.com/office/drawing/2014/main" id="{7DD8C4A3-26D1-CCA6-4BB7-C1C22552E51A}"/>
                </a:ext>
              </a:extLst>
            </p:cNvPr>
            <p:cNvSpPr txBox="1"/>
            <p:nvPr/>
          </p:nvSpPr>
          <p:spPr>
            <a:xfrm>
              <a:off x="4571999" y="2712511"/>
              <a:ext cx="3299264" cy="1924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625519">
                <a:defRPr/>
              </a:pPr>
              <a:r>
                <a:rPr lang="pl-PL" sz="1067" kern="0" dirty="0"/>
                <a:t>Średnica aerodynamiczna (</a:t>
              </a:r>
              <a:r>
                <a:rPr lang="en-GB" sz="1067" kern="0" dirty="0"/>
                <a:t>µm</a:t>
              </a:r>
              <a:r>
                <a:rPr lang="pl-PL" sz="1067" kern="0" dirty="0"/>
                <a:t>)</a:t>
              </a:r>
              <a:endParaRPr lang="en-GB" sz="1067" kern="0" dirty="0"/>
            </a:p>
          </p:txBody>
        </p:sp>
        <p:cxnSp>
          <p:nvCxnSpPr>
            <p:cNvPr id="195" name="Straight Connector 194">
              <a:extLst>
                <a:ext uri="{FF2B5EF4-FFF2-40B4-BE49-F238E27FC236}">
                  <a16:creationId xmlns:a16="http://schemas.microsoft.com/office/drawing/2014/main" id="{658BB80E-9B71-D058-92A4-091AAD44F83C}"/>
                </a:ext>
              </a:extLst>
            </p:cNvPr>
            <p:cNvCxnSpPr/>
            <p:nvPr/>
          </p:nvCxnSpPr>
          <p:spPr>
            <a:xfrm>
              <a:off x="4532138" y="1104122"/>
              <a:ext cx="35850" cy="0"/>
            </a:xfrm>
            <a:prstGeom prst="line">
              <a:avLst/>
            </a:prstGeom>
            <a:noFill/>
            <a:ln w="9525" cap="sq" cmpd="sng" algn="ctr">
              <a:solidFill>
                <a:schemeClr val="tx1"/>
              </a:solidFill>
              <a:prstDash val="solid"/>
              <a:miter lim="800000"/>
            </a:ln>
            <a:effectLst/>
          </p:spPr>
        </p:cxn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4AFEB80C-FBB9-A167-3C70-F407BFD60483}"/>
                </a:ext>
              </a:extLst>
            </p:cNvPr>
            <p:cNvCxnSpPr/>
            <p:nvPr/>
          </p:nvCxnSpPr>
          <p:spPr>
            <a:xfrm>
              <a:off x="4539286" y="1288832"/>
              <a:ext cx="35850" cy="0"/>
            </a:xfrm>
            <a:prstGeom prst="line">
              <a:avLst/>
            </a:prstGeom>
            <a:noFill/>
            <a:ln w="9525" cap="sq" cmpd="sng" algn="ctr">
              <a:solidFill>
                <a:schemeClr val="tx1"/>
              </a:solidFill>
              <a:prstDash val="solid"/>
              <a:miter lim="800000"/>
            </a:ln>
            <a:effectLst/>
          </p:spPr>
        </p:cxn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0D2FC841-D6D8-9134-11C6-909A8D3659D1}"/>
                </a:ext>
              </a:extLst>
            </p:cNvPr>
            <p:cNvCxnSpPr/>
            <p:nvPr/>
          </p:nvCxnSpPr>
          <p:spPr>
            <a:xfrm>
              <a:off x="4539286" y="1473541"/>
              <a:ext cx="35850" cy="0"/>
            </a:xfrm>
            <a:prstGeom prst="line">
              <a:avLst/>
            </a:prstGeom>
            <a:noFill/>
            <a:ln w="9525" cap="sq" cmpd="sng" algn="ctr">
              <a:solidFill>
                <a:schemeClr val="tx1"/>
              </a:solidFill>
              <a:prstDash val="solid"/>
              <a:miter lim="800000"/>
            </a:ln>
            <a:effectLst/>
          </p:spPr>
        </p:cxn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id="{55D2CEB6-FB2D-9B97-AAAE-F9FB8610F885}"/>
                </a:ext>
              </a:extLst>
            </p:cNvPr>
            <p:cNvCxnSpPr/>
            <p:nvPr/>
          </p:nvCxnSpPr>
          <p:spPr>
            <a:xfrm>
              <a:off x="4539286" y="1658251"/>
              <a:ext cx="35850" cy="0"/>
            </a:xfrm>
            <a:prstGeom prst="line">
              <a:avLst/>
            </a:prstGeom>
            <a:noFill/>
            <a:ln w="9525" cap="sq" cmpd="sng" algn="ctr">
              <a:solidFill>
                <a:schemeClr val="tx1"/>
              </a:solidFill>
              <a:prstDash val="solid"/>
              <a:miter lim="800000"/>
            </a:ln>
            <a:effectLst/>
          </p:spPr>
        </p:cxnSp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id="{37A36FEE-28B3-D770-4567-D242B6222EEA}"/>
                </a:ext>
              </a:extLst>
            </p:cNvPr>
            <p:cNvCxnSpPr/>
            <p:nvPr/>
          </p:nvCxnSpPr>
          <p:spPr>
            <a:xfrm>
              <a:off x="4539286" y="1842961"/>
              <a:ext cx="35850" cy="0"/>
            </a:xfrm>
            <a:prstGeom prst="line">
              <a:avLst/>
            </a:prstGeom>
            <a:noFill/>
            <a:ln w="9525" cap="sq" cmpd="sng" algn="ctr">
              <a:solidFill>
                <a:schemeClr val="tx1"/>
              </a:solidFill>
              <a:prstDash val="solid"/>
              <a:miter lim="800000"/>
            </a:ln>
            <a:effectLst/>
          </p:spPr>
        </p:cxn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6D9623A3-D28F-790F-6040-E21E9CAAC2CC}"/>
                </a:ext>
              </a:extLst>
            </p:cNvPr>
            <p:cNvCxnSpPr/>
            <p:nvPr/>
          </p:nvCxnSpPr>
          <p:spPr>
            <a:xfrm>
              <a:off x="4539286" y="2027670"/>
              <a:ext cx="35850" cy="0"/>
            </a:xfrm>
            <a:prstGeom prst="line">
              <a:avLst/>
            </a:prstGeom>
            <a:noFill/>
            <a:ln w="9525" cap="sq" cmpd="sng" algn="ctr">
              <a:solidFill>
                <a:schemeClr val="tx1"/>
              </a:solidFill>
              <a:prstDash val="solid"/>
              <a:miter lim="800000"/>
            </a:ln>
            <a:effectLst/>
          </p:spPr>
        </p:cxn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E2EE1D63-87CB-938E-2A66-6EB9F0C12AE6}"/>
                </a:ext>
              </a:extLst>
            </p:cNvPr>
            <p:cNvCxnSpPr/>
            <p:nvPr/>
          </p:nvCxnSpPr>
          <p:spPr>
            <a:xfrm>
              <a:off x="4539286" y="2212380"/>
              <a:ext cx="35850" cy="0"/>
            </a:xfrm>
            <a:prstGeom prst="line">
              <a:avLst/>
            </a:prstGeom>
            <a:noFill/>
            <a:ln w="9525" cap="sq" cmpd="sng" algn="ctr">
              <a:solidFill>
                <a:schemeClr val="tx1"/>
              </a:solidFill>
              <a:prstDash val="solid"/>
              <a:miter lim="800000"/>
            </a:ln>
            <a:effectLst/>
          </p:spPr>
        </p:cxnSp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id="{0DFCBCF9-EF3C-D5C6-FF54-6CEF49845A73}"/>
                </a:ext>
              </a:extLst>
            </p:cNvPr>
            <p:cNvCxnSpPr/>
            <p:nvPr/>
          </p:nvCxnSpPr>
          <p:spPr>
            <a:xfrm>
              <a:off x="4539286" y="2397091"/>
              <a:ext cx="35850" cy="0"/>
            </a:xfrm>
            <a:prstGeom prst="line">
              <a:avLst/>
            </a:prstGeom>
            <a:noFill/>
            <a:ln w="9525" cap="sq" cmpd="sng" algn="ctr">
              <a:solidFill>
                <a:schemeClr val="tx1"/>
              </a:solidFill>
              <a:prstDash val="solid"/>
              <a:miter lim="800000"/>
            </a:ln>
            <a:effectLst/>
          </p:spPr>
        </p:cxnSp>
        <p:cxnSp>
          <p:nvCxnSpPr>
            <p:cNvPr id="204" name="Straight Connector 203">
              <a:extLst>
                <a:ext uri="{FF2B5EF4-FFF2-40B4-BE49-F238E27FC236}">
                  <a16:creationId xmlns:a16="http://schemas.microsoft.com/office/drawing/2014/main" id="{C9603C63-79C6-68AA-29CE-FA06E8D8D338}"/>
                </a:ext>
              </a:extLst>
            </p:cNvPr>
            <p:cNvCxnSpPr/>
            <p:nvPr/>
          </p:nvCxnSpPr>
          <p:spPr>
            <a:xfrm>
              <a:off x="4539286" y="2581800"/>
              <a:ext cx="35850" cy="0"/>
            </a:xfrm>
            <a:prstGeom prst="line">
              <a:avLst/>
            </a:prstGeom>
            <a:noFill/>
            <a:ln w="9525" cap="sq" cmpd="sng" algn="ctr">
              <a:solidFill>
                <a:schemeClr val="tx1"/>
              </a:solidFill>
              <a:prstDash val="solid"/>
              <a:miter lim="800000"/>
            </a:ln>
            <a:effectLst/>
          </p:spPr>
        </p:cxnSp>
        <p:sp>
          <p:nvSpPr>
            <p:cNvPr id="205" name="TextBox 204">
              <a:extLst>
                <a:ext uri="{FF2B5EF4-FFF2-40B4-BE49-F238E27FC236}">
                  <a16:creationId xmlns:a16="http://schemas.microsoft.com/office/drawing/2014/main" id="{E29CFED6-CECE-8A17-A051-70AECFD899E5}"/>
                </a:ext>
              </a:extLst>
            </p:cNvPr>
            <p:cNvSpPr txBox="1"/>
            <p:nvPr/>
          </p:nvSpPr>
          <p:spPr>
            <a:xfrm>
              <a:off x="4324804" y="1182398"/>
              <a:ext cx="241893" cy="1924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defTabSz="1625519">
                <a:defRPr/>
              </a:pPr>
              <a:r>
                <a:rPr lang="en-GB" sz="1067" kern="0"/>
                <a:t>35</a:t>
              </a:r>
            </a:p>
          </p:txBody>
        </p:sp>
        <p:sp>
          <p:nvSpPr>
            <p:cNvPr id="206" name="TextBox 205">
              <a:extLst>
                <a:ext uri="{FF2B5EF4-FFF2-40B4-BE49-F238E27FC236}">
                  <a16:creationId xmlns:a16="http://schemas.microsoft.com/office/drawing/2014/main" id="{6F0AB624-E282-11A0-7170-4A762BCF5CF5}"/>
                </a:ext>
              </a:extLst>
            </p:cNvPr>
            <p:cNvSpPr txBox="1"/>
            <p:nvPr/>
          </p:nvSpPr>
          <p:spPr>
            <a:xfrm>
              <a:off x="4324804" y="1367240"/>
              <a:ext cx="241893" cy="1924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defTabSz="1625519">
                <a:defRPr/>
              </a:pPr>
              <a:r>
                <a:rPr lang="en-GB" sz="1067" kern="0"/>
                <a:t>30</a:t>
              </a:r>
            </a:p>
          </p:txBody>
        </p:sp>
        <p:sp>
          <p:nvSpPr>
            <p:cNvPr id="207" name="TextBox 206">
              <a:extLst>
                <a:ext uri="{FF2B5EF4-FFF2-40B4-BE49-F238E27FC236}">
                  <a16:creationId xmlns:a16="http://schemas.microsoft.com/office/drawing/2014/main" id="{65FF8E5F-85CF-4070-2AED-81A091895B19}"/>
                </a:ext>
              </a:extLst>
            </p:cNvPr>
            <p:cNvSpPr txBox="1"/>
            <p:nvPr/>
          </p:nvSpPr>
          <p:spPr>
            <a:xfrm>
              <a:off x="4324804" y="1552081"/>
              <a:ext cx="241893" cy="1924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defTabSz="1625519">
                <a:defRPr/>
              </a:pPr>
              <a:r>
                <a:rPr lang="en-GB" sz="1067" kern="0"/>
                <a:t>25</a:t>
              </a:r>
            </a:p>
          </p:txBody>
        </p:sp>
        <p:sp>
          <p:nvSpPr>
            <p:cNvPr id="208" name="TextBox 207">
              <a:extLst>
                <a:ext uri="{FF2B5EF4-FFF2-40B4-BE49-F238E27FC236}">
                  <a16:creationId xmlns:a16="http://schemas.microsoft.com/office/drawing/2014/main" id="{FB40DDB3-6D82-629A-8050-D91B66600672}"/>
                </a:ext>
              </a:extLst>
            </p:cNvPr>
            <p:cNvSpPr txBox="1"/>
            <p:nvPr/>
          </p:nvSpPr>
          <p:spPr>
            <a:xfrm>
              <a:off x="4324804" y="1736923"/>
              <a:ext cx="241893" cy="1924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defTabSz="1625519">
                <a:defRPr/>
              </a:pPr>
              <a:r>
                <a:rPr lang="en-GB" sz="1067" kern="0"/>
                <a:t>20</a:t>
              </a:r>
            </a:p>
          </p:txBody>
        </p:sp>
        <p:sp>
          <p:nvSpPr>
            <p:cNvPr id="209" name="TextBox 208">
              <a:extLst>
                <a:ext uri="{FF2B5EF4-FFF2-40B4-BE49-F238E27FC236}">
                  <a16:creationId xmlns:a16="http://schemas.microsoft.com/office/drawing/2014/main" id="{71CEC24D-AD12-032C-F63B-5525DD63E32E}"/>
                </a:ext>
              </a:extLst>
            </p:cNvPr>
            <p:cNvSpPr txBox="1"/>
            <p:nvPr/>
          </p:nvSpPr>
          <p:spPr>
            <a:xfrm>
              <a:off x="4324804" y="1921764"/>
              <a:ext cx="241893" cy="1924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defTabSz="1625519">
                <a:defRPr/>
              </a:pPr>
              <a:r>
                <a:rPr lang="en-GB" sz="1067" kern="0"/>
                <a:t>15</a:t>
              </a:r>
            </a:p>
          </p:txBody>
        </p:sp>
        <p:sp>
          <p:nvSpPr>
            <p:cNvPr id="210" name="TextBox 209">
              <a:extLst>
                <a:ext uri="{FF2B5EF4-FFF2-40B4-BE49-F238E27FC236}">
                  <a16:creationId xmlns:a16="http://schemas.microsoft.com/office/drawing/2014/main" id="{E1478989-B7AB-858D-2B33-C9A17A675733}"/>
                </a:ext>
              </a:extLst>
            </p:cNvPr>
            <p:cNvSpPr txBox="1"/>
            <p:nvPr/>
          </p:nvSpPr>
          <p:spPr>
            <a:xfrm>
              <a:off x="4324804" y="2106606"/>
              <a:ext cx="241893" cy="1924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defTabSz="1625519">
                <a:defRPr/>
              </a:pPr>
              <a:r>
                <a:rPr lang="en-GB" sz="1067" kern="0" dirty="0"/>
                <a:t>10</a:t>
              </a:r>
            </a:p>
          </p:txBody>
        </p:sp>
        <p:sp>
          <p:nvSpPr>
            <p:cNvPr id="211" name="TextBox 210">
              <a:extLst>
                <a:ext uri="{FF2B5EF4-FFF2-40B4-BE49-F238E27FC236}">
                  <a16:creationId xmlns:a16="http://schemas.microsoft.com/office/drawing/2014/main" id="{0725BA2B-3F95-E0F8-ED4B-AEA251DA8089}"/>
                </a:ext>
              </a:extLst>
            </p:cNvPr>
            <p:cNvSpPr txBox="1"/>
            <p:nvPr/>
          </p:nvSpPr>
          <p:spPr>
            <a:xfrm>
              <a:off x="4376500" y="2291447"/>
              <a:ext cx="190197" cy="1924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defTabSz="1625519">
                <a:defRPr/>
              </a:pPr>
              <a:r>
                <a:rPr lang="en-GB" sz="1067" kern="0"/>
                <a:t>5</a:t>
              </a:r>
            </a:p>
          </p:txBody>
        </p:sp>
        <p:sp>
          <p:nvSpPr>
            <p:cNvPr id="212" name="TextBox 211">
              <a:extLst>
                <a:ext uri="{FF2B5EF4-FFF2-40B4-BE49-F238E27FC236}">
                  <a16:creationId xmlns:a16="http://schemas.microsoft.com/office/drawing/2014/main" id="{68DC9C36-53F0-8DA0-F21F-ABF474E921BA}"/>
                </a:ext>
              </a:extLst>
            </p:cNvPr>
            <p:cNvSpPr txBox="1"/>
            <p:nvPr/>
          </p:nvSpPr>
          <p:spPr>
            <a:xfrm>
              <a:off x="4376500" y="2476286"/>
              <a:ext cx="190197" cy="1924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defTabSz="1625519">
                <a:defRPr/>
              </a:pPr>
              <a:r>
                <a:rPr lang="en-GB" sz="1067" kern="0"/>
                <a:t>0</a:t>
              </a:r>
            </a:p>
          </p:txBody>
        </p:sp>
        <p:sp>
          <p:nvSpPr>
            <p:cNvPr id="213" name="TextBox 212">
              <a:extLst>
                <a:ext uri="{FF2B5EF4-FFF2-40B4-BE49-F238E27FC236}">
                  <a16:creationId xmlns:a16="http://schemas.microsoft.com/office/drawing/2014/main" id="{83953223-1FD6-94B3-CEB7-C2C8EEE94B8D}"/>
                </a:ext>
              </a:extLst>
            </p:cNvPr>
            <p:cNvSpPr txBox="1"/>
            <p:nvPr/>
          </p:nvSpPr>
          <p:spPr>
            <a:xfrm rot="16200000">
              <a:off x="3519900" y="1746308"/>
              <a:ext cx="1476783" cy="1924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625519">
                <a:defRPr/>
              </a:pPr>
              <a:r>
                <a:rPr lang="pl-PL" sz="1067" kern="0" dirty="0"/>
                <a:t>Masa, </a:t>
              </a:r>
              <a:r>
                <a:rPr lang="en-GB" sz="1067" kern="0" dirty="0"/>
                <a:t>%</a:t>
              </a:r>
              <a:endParaRPr lang="en-GB" sz="1067" kern="0" baseline="30000" dirty="0"/>
            </a:p>
          </p:txBody>
        </p:sp>
        <p:cxnSp>
          <p:nvCxnSpPr>
            <p:cNvPr id="214" name="Straight Connector 213">
              <a:extLst>
                <a:ext uri="{FF2B5EF4-FFF2-40B4-BE49-F238E27FC236}">
                  <a16:creationId xmlns:a16="http://schemas.microsoft.com/office/drawing/2014/main" id="{8680DF68-8D18-E101-4F12-BD211B2DAC05}"/>
                </a:ext>
              </a:extLst>
            </p:cNvPr>
            <p:cNvCxnSpPr/>
            <p:nvPr/>
          </p:nvCxnSpPr>
          <p:spPr>
            <a:xfrm rot="5400000">
              <a:off x="4555818" y="2603248"/>
              <a:ext cx="43378" cy="0"/>
            </a:xfrm>
            <a:prstGeom prst="line">
              <a:avLst/>
            </a:prstGeom>
            <a:noFill/>
            <a:ln w="9525" cap="sq" cmpd="sng" algn="ctr">
              <a:solidFill>
                <a:schemeClr val="tx1"/>
              </a:solidFill>
              <a:prstDash val="solid"/>
              <a:miter lim="800000"/>
            </a:ln>
            <a:effectLst/>
          </p:spPr>
        </p:cxnSp>
        <p:cxnSp>
          <p:nvCxnSpPr>
            <p:cNvPr id="215" name="Straight Connector 214">
              <a:extLst>
                <a:ext uri="{FF2B5EF4-FFF2-40B4-BE49-F238E27FC236}">
                  <a16:creationId xmlns:a16="http://schemas.microsoft.com/office/drawing/2014/main" id="{171FAF52-D0DB-A7F4-1399-8438EA989E28}"/>
                </a:ext>
              </a:extLst>
            </p:cNvPr>
            <p:cNvCxnSpPr/>
            <p:nvPr/>
          </p:nvCxnSpPr>
          <p:spPr>
            <a:xfrm rot="5400000">
              <a:off x="4885195" y="2603248"/>
              <a:ext cx="43378" cy="0"/>
            </a:xfrm>
            <a:prstGeom prst="line">
              <a:avLst/>
            </a:prstGeom>
            <a:noFill/>
            <a:ln w="9525" cap="sq" cmpd="sng" algn="ctr">
              <a:solidFill>
                <a:schemeClr val="tx1"/>
              </a:solidFill>
              <a:prstDash val="solid"/>
              <a:miter lim="800000"/>
            </a:ln>
            <a:effectLst/>
          </p:spPr>
        </p:cxnSp>
        <p:cxnSp>
          <p:nvCxnSpPr>
            <p:cNvPr id="216" name="Straight Connector 215">
              <a:extLst>
                <a:ext uri="{FF2B5EF4-FFF2-40B4-BE49-F238E27FC236}">
                  <a16:creationId xmlns:a16="http://schemas.microsoft.com/office/drawing/2014/main" id="{A62F6AD0-694A-740A-4760-70B293D207B4}"/>
                </a:ext>
              </a:extLst>
            </p:cNvPr>
            <p:cNvCxnSpPr/>
            <p:nvPr/>
          </p:nvCxnSpPr>
          <p:spPr>
            <a:xfrm rot="5400000">
              <a:off x="5610683" y="2603248"/>
              <a:ext cx="43378" cy="0"/>
            </a:xfrm>
            <a:prstGeom prst="line">
              <a:avLst/>
            </a:prstGeom>
            <a:noFill/>
            <a:ln w="9525" cap="sq" cmpd="sng" algn="ctr">
              <a:solidFill>
                <a:schemeClr val="tx1"/>
              </a:solidFill>
              <a:prstDash val="solid"/>
              <a:miter lim="800000"/>
            </a:ln>
            <a:effectLst/>
          </p:spPr>
        </p:cxnSp>
        <p:cxnSp>
          <p:nvCxnSpPr>
            <p:cNvPr id="217" name="Straight Connector 216">
              <a:extLst>
                <a:ext uri="{FF2B5EF4-FFF2-40B4-BE49-F238E27FC236}">
                  <a16:creationId xmlns:a16="http://schemas.microsoft.com/office/drawing/2014/main" id="{BC2DE27E-35B4-2093-61E6-AF8AA081DDBF}"/>
                </a:ext>
              </a:extLst>
            </p:cNvPr>
            <p:cNvCxnSpPr/>
            <p:nvPr/>
          </p:nvCxnSpPr>
          <p:spPr>
            <a:xfrm rot="5400000">
              <a:off x="5930525" y="2603248"/>
              <a:ext cx="43378" cy="0"/>
            </a:xfrm>
            <a:prstGeom prst="line">
              <a:avLst/>
            </a:prstGeom>
            <a:noFill/>
            <a:ln w="9525" cap="sq" cmpd="sng" algn="ctr">
              <a:solidFill>
                <a:schemeClr val="tx1"/>
              </a:solidFill>
              <a:prstDash val="solid"/>
              <a:miter lim="800000"/>
            </a:ln>
            <a:effectLst/>
          </p:spPr>
        </p:cxnSp>
        <p:cxnSp>
          <p:nvCxnSpPr>
            <p:cNvPr id="218" name="Straight Connector 217">
              <a:extLst>
                <a:ext uri="{FF2B5EF4-FFF2-40B4-BE49-F238E27FC236}">
                  <a16:creationId xmlns:a16="http://schemas.microsoft.com/office/drawing/2014/main" id="{8A867D6F-4E02-8FC7-49AD-6E973C3F30F0}"/>
                </a:ext>
              </a:extLst>
            </p:cNvPr>
            <p:cNvCxnSpPr/>
            <p:nvPr/>
          </p:nvCxnSpPr>
          <p:spPr>
            <a:xfrm rot="5400000">
              <a:off x="6250367" y="2603248"/>
              <a:ext cx="43378" cy="0"/>
            </a:xfrm>
            <a:prstGeom prst="line">
              <a:avLst/>
            </a:prstGeom>
            <a:noFill/>
            <a:ln w="9525" cap="sq" cmpd="sng" algn="ctr">
              <a:solidFill>
                <a:schemeClr val="tx1"/>
              </a:solidFill>
              <a:prstDash val="solid"/>
              <a:miter lim="800000"/>
            </a:ln>
            <a:effectLst/>
          </p:spPr>
        </p:cxnSp>
        <p:cxnSp>
          <p:nvCxnSpPr>
            <p:cNvPr id="219" name="Straight Connector 218">
              <a:extLst>
                <a:ext uri="{FF2B5EF4-FFF2-40B4-BE49-F238E27FC236}">
                  <a16:creationId xmlns:a16="http://schemas.microsoft.com/office/drawing/2014/main" id="{3817712E-4722-31D3-F449-52D00CA67F20}"/>
                </a:ext>
              </a:extLst>
            </p:cNvPr>
            <p:cNvCxnSpPr/>
            <p:nvPr/>
          </p:nvCxnSpPr>
          <p:spPr>
            <a:xfrm rot="5400000">
              <a:off x="6570208" y="2603248"/>
              <a:ext cx="43378" cy="0"/>
            </a:xfrm>
            <a:prstGeom prst="line">
              <a:avLst/>
            </a:prstGeom>
            <a:noFill/>
            <a:ln w="9525" cap="sq" cmpd="sng" algn="ctr">
              <a:solidFill>
                <a:schemeClr val="tx1"/>
              </a:solidFill>
              <a:prstDash val="solid"/>
              <a:miter lim="800000"/>
            </a:ln>
            <a:effectLst/>
          </p:spPr>
        </p:cxnSp>
        <p:cxnSp>
          <p:nvCxnSpPr>
            <p:cNvPr id="220" name="Straight Connector 219">
              <a:extLst>
                <a:ext uri="{FF2B5EF4-FFF2-40B4-BE49-F238E27FC236}">
                  <a16:creationId xmlns:a16="http://schemas.microsoft.com/office/drawing/2014/main" id="{CE597CFF-C04E-58C8-2756-8E7EBDB4CE9E}"/>
                </a:ext>
              </a:extLst>
            </p:cNvPr>
            <p:cNvCxnSpPr/>
            <p:nvPr/>
          </p:nvCxnSpPr>
          <p:spPr>
            <a:xfrm rot="5400000">
              <a:off x="6890051" y="2603248"/>
              <a:ext cx="43378" cy="0"/>
            </a:xfrm>
            <a:prstGeom prst="line">
              <a:avLst/>
            </a:prstGeom>
            <a:noFill/>
            <a:ln w="9525" cap="sq" cmpd="sng" algn="ctr">
              <a:solidFill>
                <a:schemeClr val="tx1"/>
              </a:solidFill>
              <a:prstDash val="solid"/>
              <a:miter lim="800000"/>
            </a:ln>
            <a:effectLst/>
          </p:spPr>
        </p:cxnSp>
        <p:cxnSp>
          <p:nvCxnSpPr>
            <p:cNvPr id="221" name="Straight Connector 220">
              <a:extLst>
                <a:ext uri="{FF2B5EF4-FFF2-40B4-BE49-F238E27FC236}">
                  <a16:creationId xmlns:a16="http://schemas.microsoft.com/office/drawing/2014/main" id="{82280769-61E9-F91C-85E6-36FA7398295C}"/>
                </a:ext>
              </a:extLst>
            </p:cNvPr>
            <p:cNvCxnSpPr/>
            <p:nvPr/>
          </p:nvCxnSpPr>
          <p:spPr>
            <a:xfrm rot="5400000">
              <a:off x="7209893" y="2603248"/>
              <a:ext cx="43378" cy="0"/>
            </a:xfrm>
            <a:prstGeom prst="line">
              <a:avLst/>
            </a:prstGeom>
            <a:noFill/>
            <a:ln w="9525" cap="sq" cmpd="sng" algn="ctr">
              <a:solidFill>
                <a:schemeClr val="tx1"/>
              </a:solidFill>
              <a:prstDash val="solid"/>
              <a:miter lim="800000"/>
            </a:ln>
            <a:effectLst/>
          </p:spPr>
        </p:cxnSp>
        <p:cxnSp>
          <p:nvCxnSpPr>
            <p:cNvPr id="222" name="Straight Connector 221">
              <a:extLst>
                <a:ext uri="{FF2B5EF4-FFF2-40B4-BE49-F238E27FC236}">
                  <a16:creationId xmlns:a16="http://schemas.microsoft.com/office/drawing/2014/main" id="{75166184-1436-F678-83DF-6B6EEE13D76E}"/>
                </a:ext>
              </a:extLst>
            </p:cNvPr>
            <p:cNvCxnSpPr/>
            <p:nvPr/>
          </p:nvCxnSpPr>
          <p:spPr>
            <a:xfrm rot="5400000">
              <a:off x="7529735" y="2603248"/>
              <a:ext cx="43378" cy="0"/>
            </a:xfrm>
            <a:prstGeom prst="line">
              <a:avLst/>
            </a:prstGeom>
            <a:noFill/>
            <a:ln w="9525" cap="sq" cmpd="sng" algn="ctr">
              <a:solidFill>
                <a:schemeClr val="tx1"/>
              </a:solidFill>
              <a:prstDash val="solid"/>
              <a:miter lim="800000"/>
            </a:ln>
            <a:effectLst/>
          </p:spPr>
        </p:cxnSp>
        <p:cxnSp>
          <p:nvCxnSpPr>
            <p:cNvPr id="223" name="Straight Connector 222">
              <a:extLst>
                <a:ext uri="{FF2B5EF4-FFF2-40B4-BE49-F238E27FC236}">
                  <a16:creationId xmlns:a16="http://schemas.microsoft.com/office/drawing/2014/main" id="{99815192-7AB4-D605-8886-4011EF7A5A86}"/>
                </a:ext>
              </a:extLst>
            </p:cNvPr>
            <p:cNvCxnSpPr/>
            <p:nvPr/>
          </p:nvCxnSpPr>
          <p:spPr>
            <a:xfrm rot="5400000">
              <a:off x="7849576" y="2603248"/>
              <a:ext cx="43378" cy="0"/>
            </a:xfrm>
            <a:prstGeom prst="line">
              <a:avLst/>
            </a:prstGeom>
            <a:noFill/>
            <a:ln w="9525" cap="sq" cmpd="sng" algn="ctr">
              <a:solidFill>
                <a:schemeClr val="tx1"/>
              </a:solidFill>
              <a:prstDash val="solid"/>
              <a:miter lim="800000"/>
            </a:ln>
            <a:effectLst/>
          </p:spPr>
        </p:cxnSp>
        <p:sp>
          <p:nvSpPr>
            <p:cNvPr id="224" name="Rectangle 223">
              <a:extLst>
                <a:ext uri="{FF2B5EF4-FFF2-40B4-BE49-F238E27FC236}">
                  <a16:creationId xmlns:a16="http://schemas.microsoft.com/office/drawing/2014/main" id="{1D73CDC8-CA76-F939-9625-90D85A8C7D94}"/>
                </a:ext>
              </a:extLst>
            </p:cNvPr>
            <p:cNvSpPr/>
            <p:nvPr/>
          </p:nvSpPr>
          <p:spPr>
            <a:xfrm>
              <a:off x="4609821" y="1966340"/>
              <a:ext cx="66187" cy="615460"/>
            </a:xfrm>
            <a:prstGeom prst="rect">
              <a:avLst/>
            </a:prstGeom>
            <a:solidFill>
              <a:srgbClr val="3F4444">
                <a:lumMod val="60000"/>
                <a:lumOff val="4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625519">
                <a:defRPr/>
              </a:pPr>
              <a:endParaRPr lang="en-GB" sz="1067" kern="0"/>
            </a:p>
          </p:txBody>
        </p:sp>
        <p:sp>
          <p:nvSpPr>
            <p:cNvPr id="225" name="Rectangle 224">
              <a:extLst>
                <a:ext uri="{FF2B5EF4-FFF2-40B4-BE49-F238E27FC236}">
                  <a16:creationId xmlns:a16="http://schemas.microsoft.com/office/drawing/2014/main" id="{B57F36E0-381C-D538-7183-1968155BA1CE}"/>
                </a:ext>
              </a:extLst>
            </p:cNvPr>
            <p:cNvSpPr/>
            <p:nvPr/>
          </p:nvSpPr>
          <p:spPr>
            <a:xfrm>
              <a:off x="4676009" y="1944820"/>
              <a:ext cx="66187" cy="636980"/>
            </a:xfrm>
            <a:prstGeom prst="rect">
              <a:avLst/>
            </a:prstGeom>
            <a:solidFill>
              <a:srgbClr val="C4D600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625519">
                <a:defRPr/>
              </a:pPr>
              <a:endParaRPr lang="en-GB" sz="1067" kern="0"/>
            </a:p>
          </p:txBody>
        </p:sp>
        <p:sp>
          <p:nvSpPr>
            <p:cNvPr id="226" name="Rectangle 225">
              <a:extLst>
                <a:ext uri="{FF2B5EF4-FFF2-40B4-BE49-F238E27FC236}">
                  <a16:creationId xmlns:a16="http://schemas.microsoft.com/office/drawing/2014/main" id="{A9CFC60B-9069-CE8E-8CFF-F7A74279EF76}"/>
                </a:ext>
              </a:extLst>
            </p:cNvPr>
            <p:cNvSpPr/>
            <p:nvPr/>
          </p:nvSpPr>
          <p:spPr>
            <a:xfrm>
              <a:off x="4742195" y="1957731"/>
              <a:ext cx="66187" cy="624067"/>
            </a:xfrm>
            <a:prstGeom prst="rect">
              <a:avLst/>
            </a:prstGeom>
            <a:solidFill>
              <a:srgbClr val="F0AB00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625519">
                <a:defRPr/>
              </a:pPr>
              <a:endParaRPr lang="en-GB" sz="1067" kern="0"/>
            </a:p>
          </p:txBody>
        </p:sp>
        <p:sp>
          <p:nvSpPr>
            <p:cNvPr id="227" name="Rectangle 226">
              <a:extLst>
                <a:ext uri="{FF2B5EF4-FFF2-40B4-BE49-F238E27FC236}">
                  <a16:creationId xmlns:a16="http://schemas.microsoft.com/office/drawing/2014/main" id="{EDE27500-3176-F5DB-0692-0FA7CC5C7B89}"/>
                </a:ext>
              </a:extLst>
            </p:cNvPr>
            <p:cNvSpPr/>
            <p:nvPr/>
          </p:nvSpPr>
          <p:spPr>
            <a:xfrm>
              <a:off x="4808382" y="2025159"/>
              <a:ext cx="66187" cy="556640"/>
            </a:xfrm>
            <a:prstGeom prst="rect">
              <a:avLst/>
            </a:prstGeom>
            <a:solidFill>
              <a:srgbClr val="003865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625519">
                <a:defRPr/>
              </a:pPr>
              <a:endParaRPr lang="en-GB" sz="1067" kern="0"/>
            </a:p>
          </p:txBody>
        </p:sp>
        <p:grpSp>
          <p:nvGrpSpPr>
            <p:cNvPr id="228" name="Group 227">
              <a:extLst>
                <a:ext uri="{FF2B5EF4-FFF2-40B4-BE49-F238E27FC236}">
                  <a16:creationId xmlns:a16="http://schemas.microsoft.com/office/drawing/2014/main" id="{4F548ECD-471F-FD99-EC74-12BDDE4DF460}"/>
                </a:ext>
              </a:extLst>
            </p:cNvPr>
            <p:cNvGrpSpPr/>
            <p:nvPr/>
          </p:nvGrpSpPr>
          <p:grpSpPr>
            <a:xfrm>
              <a:off x="4626370" y="1852083"/>
              <a:ext cx="33090" cy="233331"/>
              <a:chOff x="3431704" y="4941168"/>
              <a:chExt cx="144016" cy="288032"/>
            </a:xfrm>
          </p:grpSpPr>
          <p:cxnSp>
            <p:nvCxnSpPr>
              <p:cNvPr id="722" name="Straight Connector 721">
                <a:extLst>
                  <a:ext uri="{FF2B5EF4-FFF2-40B4-BE49-F238E27FC236}">
                    <a16:creationId xmlns:a16="http://schemas.microsoft.com/office/drawing/2014/main" id="{49416A34-384C-AEB8-DA19-8CA06BD01747}"/>
                  </a:ext>
                </a:extLst>
              </p:cNvPr>
              <p:cNvCxnSpPr/>
              <p:nvPr/>
            </p:nvCxnSpPr>
            <p:spPr>
              <a:xfrm>
                <a:off x="3431704" y="4941168"/>
                <a:ext cx="144016" cy="0"/>
              </a:xfrm>
              <a:prstGeom prst="line">
                <a:avLst/>
              </a:prstGeom>
              <a:noFill/>
              <a:ln w="9525" cap="sq" cmpd="sng" algn="ctr">
                <a:solidFill>
                  <a:srgbClr val="000000">
                    <a:lumMod val="65000"/>
                    <a:lumOff val="3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723" name="Straight Connector 722">
                <a:extLst>
                  <a:ext uri="{FF2B5EF4-FFF2-40B4-BE49-F238E27FC236}">
                    <a16:creationId xmlns:a16="http://schemas.microsoft.com/office/drawing/2014/main" id="{BB0AD85F-6E15-4468-07DB-5192E30EAC65}"/>
                  </a:ext>
                </a:extLst>
              </p:cNvPr>
              <p:cNvCxnSpPr/>
              <p:nvPr/>
            </p:nvCxnSpPr>
            <p:spPr>
              <a:xfrm>
                <a:off x="3431704" y="5229200"/>
                <a:ext cx="144016" cy="0"/>
              </a:xfrm>
              <a:prstGeom prst="line">
                <a:avLst/>
              </a:prstGeom>
              <a:noFill/>
              <a:ln w="9525" cap="sq" cmpd="sng" algn="ctr">
                <a:solidFill>
                  <a:srgbClr val="000000">
                    <a:lumMod val="65000"/>
                    <a:lumOff val="3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724" name="Straight Connector 723">
                <a:extLst>
                  <a:ext uri="{FF2B5EF4-FFF2-40B4-BE49-F238E27FC236}">
                    <a16:creationId xmlns:a16="http://schemas.microsoft.com/office/drawing/2014/main" id="{6AF77723-B4AC-7B99-D211-BF2CC0BCD9C6}"/>
                  </a:ext>
                </a:extLst>
              </p:cNvPr>
              <p:cNvCxnSpPr/>
              <p:nvPr/>
            </p:nvCxnSpPr>
            <p:spPr>
              <a:xfrm>
                <a:off x="3503712" y="4941168"/>
                <a:ext cx="0" cy="288032"/>
              </a:xfrm>
              <a:prstGeom prst="line">
                <a:avLst/>
              </a:prstGeom>
              <a:noFill/>
              <a:ln w="9525" cap="sq" cmpd="sng" algn="ctr">
                <a:solidFill>
                  <a:srgbClr val="000000">
                    <a:lumMod val="65000"/>
                    <a:lumOff val="35000"/>
                  </a:srgbClr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231" name="Group 230">
              <a:extLst>
                <a:ext uri="{FF2B5EF4-FFF2-40B4-BE49-F238E27FC236}">
                  <a16:creationId xmlns:a16="http://schemas.microsoft.com/office/drawing/2014/main" id="{407C0B63-A2AA-D025-AAC7-8C1394FF2B03}"/>
                </a:ext>
              </a:extLst>
            </p:cNvPr>
            <p:cNvGrpSpPr/>
            <p:nvPr/>
          </p:nvGrpSpPr>
          <p:grpSpPr>
            <a:xfrm>
              <a:off x="4692557" y="1906599"/>
              <a:ext cx="33090" cy="79824"/>
              <a:chOff x="3431704" y="4941168"/>
              <a:chExt cx="144016" cy="288032"/>
            </a:xfrm>
          </p:grpSpPr>
          <p:cxnSp>
            <p:nvCxnSpPr>
              <p:cNvPr id="719" name="Straight Connector 718">
                <a:extLst>
                  <a:ext uri="{FF2B5EF4-FFF2-40B4-BE49-F238E27FC236}">
                    <a16:creationId xmlns:a16="http://schemas.microsoft.com/office/drawing/2014/main" id="{6AF31C7F-EFD8-9EB5-79AC-53E9A1223D17}"/>
                  </a:ext>
                </a:extLst>
              </p:cNvPr>
              <p:cNvCxnSpPr/>
              <p:nvPr/>
            </p:nvCxnSpPr>
            <p:spPr>
              <a:xfrm>
                <a:off x="3431704" y="4941168"/>
                <a:ext cx="144016" cy="0"/>
              </a:xfrm>
              <a:prstGeom prst="line">
                <a:avLst/>
              </a:prstGeom>
              <a:noFill/>
              <a:ln w="9525" cap="sq" cmpd="sng" algn="ctr">
                <a:solidFill>
                  <a:srgbClr val="000000">
                    <a:lumMod val="65000"/>
                    <a:lumOff val="3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720" name="Straight Connector 719">
                <a:extLst>
                  <a:ext uri="{FF2B5EF4-FFF2-40B4-BE49-F238E27FC236}">
                    <a16:creationId xmlns:a16="http://schemas.microsoft.com/office/drawing/2014/main" id="{04FC30D4-65FC-FBB1-56C9-27403692E4D8}"/>
                  </a:ext>
                </a:extLst>
              </p:cNvPr>
              <p:cNvCxnSpPr/>
              <p:nvPr/>
            </p:nvCxnSpPr>
            <p:spPr>
              <a:xfrm>
                <a:off x="3431704" y="5229200"/>
                <a:ext cx="144016" cy="0"/>
              </a:xfrm>
              <a:prstGeom prst="line">
                <a:avLst/>
              </a:prstGeom>
              <a:noFill/>
              <a:ln w="9525" cap="sq" cmpd="sng" algn="ctr">
                <a:solidFill>
                  <a:srgbClr val="000000">
                    <a:lumMod val="65000"/>
                    <a:lumOff val="3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721" name="Straight Connector 720">
                <a:extLst>
                  <a:ext uri="{FF2B5EF4-FFF2-40B4-BE49-F238E27FC236}">
                    <a16:creationId xmlns:a16="http://schemas.microsoft.com/office/drawing/2014/main" id="{23684098-2D1D-966E-A738-0D5A4DBD701F}"/>
                  </a:ext>
                </a:extLst>
              </p:cNvPr>
              <p:cNvCxnSpPr/>
              <p:nvPr/>
            </p:nvCxnSpPr>
            <p:spPr>
              <a:xfrm>
                <a:off x="3503713" y="4941168"/>
                <a:ext cx="0" cy="281739"/>
              </a:xfrm>
              <a:prstGeom prst="line">
                <a:avLst/>
              </a:prstGeom>
              <a:noFill/>
              <a:ln w="9525" cap="sq" cmpd="sng" algn="ctr">
                <a:solidFill>
                  <a:srgbClr val="000000">
                    <a:lumMod val="65000"/>
                    <a:lumOff val="35000"/>
                  </a:srgbClr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438" name="Group 437">
              <a:extLst>
                <a:ext uri="{FF2B5EF4-FFF2-40B4-BE49-F238E27FC236}">
                  <a16:creationId xmlns:a16="http://schemas.microsoft.com/office/drawing/2014/main" id="{61AD6C79-1939-7CE8-5124-6BB7DCF841F8}"/>
                </a:ext>
              </a:extLst>
            </p:cNvPr>
            <p:cNvGrpSpPr/>
            <p:nvPr/>
          </p:nvGrpSpPr>
          <p:grpSpPr>
            <a:xfrm>
              <a:off x="4758744" y="1926684"/>
              <a:ext cx="33090" cy="61175"/>
              <a:chOff x="3431704" y="4941168"/>
              <a:chExt cx="144016" cy="288032"/>
            </a:xfrm>
          </p:grpSpPr>
          <p:cxnSp>
            <p:nvCxnSpPr>
              <p:cNvPr id="716" name="Straight Connector 715">
                <a:extLst>
                  <a:ext uri="{FF2B5EF4-FFF2-40B4-BE49-F238E27FC236}">
                    <a16:creationId xmlns:a16="http://schemas.microsoft.com/office/drawing/2014/main" id="{C9995BD8-A09C-F163-0B52-6E12C0D8A6F5}"/>
                  </a:ext>
                </a:extLst>
              </p:cNvPr>
              <p:cNvCxnSpPr/>
              <p:nvPr/>
            </p:nvCxnSpPr>
            <p:spPr>
              <a:xfrm>
                <a:off x="3431704" y="4941168"/>
                <a:ext cx="144016" cy="0"/>
              </a:xfrm>
              <a:prstGeom prst="line">
                <a:avLst/>
              </a:prstGeom>
              <a:noFill/>
              <a:ln w="9525" cap="sq" cmpd="sng" algn="ctr">
                <a:solidFill>
                  <a:srgbClr val="000000">
                    <a:lumMod val="65000"/>
                    <a:lumOff val="3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717" name="Straight Connector 716">
                <a:extLst>
                  <a:ext uri="{FF2B5EF4-FFF2-40B4-BE49-F238E27FC236}">
                    <a16:creationId xmlns:a16="http://schemas.microsoft.com/office/drawing/2014/main" id="{A7B9AF99-02D1-5C29-E363-873CC99B3632}"/>
                  </a:ext>
                </a:extLst>
              </p:cNvPr>
              <p:cNvCxnSpPr/>
              <p:nvPr/>
            </p:nvCxnSpPr>
            <p:spPr>
              <a:xfrm>
                <a:off x="3431704" y="5229200"/>
                <a:ext cx="144016" cy="0"/>
              </a:xfrm>
              <a:prstGeom prst="line">
                <a:avLst/>
              </a:prstGeom>
              <a:noFill/>
              <a:ln w="9525" cap="sq" cmpd="sng" algn="ctr">
                <a:solidFill>
                  <a:srgbClr val="000000">
                    <a:lumMod val="65000"/>
                    <a:lumOff val="3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718" name="Straight Connector 717">
                <a:extLst>
                  <a:ext uri="{FF2B5EF4-FFF2-40B4-BE49-F238E27FC236}">
                    <a16:creationId xmlns:a16="http://schemas.microsoft.com/office/drawing/2014/main" id="{5C90F2EF-0FE9-116E-DC96-E53D479B5985}"/>
                  </a:ext>
                </a:extLst>
              </p:cNvPr>
              <p:cNvCxnSpPr/>
              <p:nvPr/>
            </p:nvCxnSpPr>
            <p:spPr>
              <a:xfrm>
                <a:off x="3503712" y="4941168"/>
                <a:ext cx="0" cy="288032"/>
              </a:xfrm>
              <a:prstGeom prst="line">
                <a:avLst/>
              </a:prstGeom>
              <a:noFill/>
              <a:ln w="9525" cap="sq" cmpd="sng" algn="ctr">
                <a:solidFill>
                  <a:srgbClr val="000000">
                    <a:lumMod val="65000"/>
                    <a:lumOff val="35000"/>
                  </a:srgbClr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439" name="Group 438">
              <a:extLst>
                <a:ext uri="{FF2B5EF4-FFF2-40B4-BE49-F238E27FC236}">
                  <a16:creationId xmlns:a16="http://schemas.microsoft.com/office/drawing/2014/main" id="{AC5FB1AD-F6E2-6126-2D4C-81E60292B0B4}"/>
                </a:ext>
              </a:extLst>
            </p:cNvPr>
            <p:cNvGrpSpPr/>
            <p:nvPr/>
          </p:nvGrpSpPr>
          <p:grpSpPr>
            <a:xfrm>
              <a:off x="4824932" y="1986939"/>
              <a:ext cx="33090" cy="39655"/>
              <a:chOff x="3431704" y="4941168"/>
              <a:chExt cx="144016" cy="288032"/>
            </a:xfrm>
          </p:grpSpPr>
          <p:cxnSp>
            <p:nvCxnSpPr>
              <p:cNvPr id="713" name="Straight Connector 712">
                <a:extLst>
                  <a:ext uri="{FF2B5EF4-FFF2-40B4-BE49-F238E27FC236}">
                    <a16:creationId xmlns:a16="http://schemas.microsoft.com/office/drawing/2014/main" id="{302DD3A3-6091-0BC8-18FB-21D28A19AAD6}"/>
                  </a:ext>
                </a:extLst>
              </p:cNvPr>
              <p:cNvCxnSpPr/>
              <p:nvPr/>
            </p:nvCxnSpPr>
            <p:spPr>
              <a:xfrm>
                <a:off x="3431704" y="4941168"/>
                <a:ext cx="144016" cy="0"/>
              </a:xfrm>
              <a:prstGeom prst="line">
                <a:avLst/>
              </a:prstGeom>
              <a:noFill/>
              <a:ln w="9525" cap="sq" cmpd="sng" algn="ctr">
                <a:solidFill>
                  <a:srgbClr val="000000">
                    <a:lumMod val="65000"/>
                    <a:lumOff val="3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714" name="Straight Connector 713">
                <a:extLst>
                  <a:ext uri="{FF2B5EF4-FFF2-40B4-BE49-F238E27FC236}">
                    <a16:creationId xmlns:a16="http://schemas.microsoft.com/office/drawing/2014/main" id="{CF80FB47-E286-D3C4-11A9-EE051D0B450E}"/>
                  </a:ext>
                </a:extLst>
              </p:cNvPr>
              <p:cNvCxnSpPr/>
              <p:nvPr/>
            </p:nvCxnSpPr>
            <p:spPr>
              <a:xfrm>
                <a:off x="3431704" y="5229200"/>
                <a:ext cx="144016" cy="0"/>
              </a:xfrm>
              <a:prstGeom prst="line">
                <a:avLst/>
              </a:prstGeom>
              <a:noFill/>
              <a:ln w="9525" cap="sq" cmpd="sng" algn="ctr">
                <a:solidFill>
                  <a:srgbClr val="000000">
                    <a:lumMod val="65000"/>
                    <a:lumOff val="3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715" name="Straight Connector 714">
                <a:extLst>
                  <a:ext uri="{FF2B5EF4-FFF2-40B4-BE49-F238E27FC236}">
                    <a16:creationId xmlns:a16="http://schemas.microsoft.com/office/drawing/2014/main" id="{678B528E-EC48-0FB9-9F96-5435C019C8D3}"/>
                  </a:ext>
                </a:extLst>
              </p:cNvPr>
              <p:cNvCxnSpPr/>
              <p:nvPr/>
            </p:nvCxnSpPr>
            <p:spPr>
              <a:xfrm>
                <a:off x="3503712" y="4941168"/>
                <a:ext cx="0" cy="288032"/>
              </a:xfrm>
              <a:prstGeom prst="line">
                <a:avLst/>
              </a:prstGeom>
              <a:noFill/>
              <a:ln w="9525" cap="sq" cmpd="sng" algn="ctr">
                <a:solidFill>
                  <a:srgbClr val="000000">
                    <a:lumMod val="65000"/>
                    <a:lumOff val="35000"/>
                  </a:srgbClr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440" name="Rectangle 439">
              <a:extLst>
                <a:ext uri="{FF2B5EF4-FFF2-40B4-BE49-F238E27FC236}">
                  <a16:creationId xmlns:a16="http://schemas.microsoft.com/office/drawing/2014/main" id="{AE42153E-36E5-4EBB-9BF3-10B7E7E87375}"/>
                </a:ext>
              </a:extLst>
            </p:cNvPr>
            <p:cNvSpPr/>
            <p:nvPr/>
          </p:nvSpPr>
          <p:spPr>
            <a:xfrm>
              <a:off x="4939197" y="1482866"/>
              <a:ext cx="66187" cy="1098932"/>
            </a:xfrm>
            <a:prstGeom prst="rect">
              <a:avLst/>
            </a:prstGeom>
            <a:solidFill>
              <a:srgbClr val="3F4444">
                <a:lumMod val="60000"/>
                <a:lumOff val="4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625519">
                <a:defRPr/>
              </a:pPr>
              <a:endParaRPr lang="en-GB" sz="1067" kern="0"/>
            </a:p>
          </p:txBody>
        </p:sp>
        <p:sp>
          <p:nvSpPr>
            <p:cNvPr id="512" name="Rectangle 511">
              <a:extLst>
                <a:ext uri="{FF2B5EF4-FFF2-40B4-BE49-F238E27FC236}">
                  <a16:creationId xmlns:a16="http://schemas.microsoft.com/office/drawing/2014/main" id="{BD9565B4-D040-002E-D9AD-48679367318C}"/>
                </a:ext>
              </a:extLst>
            </p:cNvPr>
            <p:cNvSpPr/>
            <p:nvPr/>
          </p:nvSpPr>
          <p:spPr>
            <a:xfrm>
              <a:off x="5005384" y="1785574"/>
              <a:ext cx="66187" cy="796224"/>
            </a:xfrm>
            <a:prstGeom prst="rect">
              <a:avLst/>
            </a:prstGeom>
            <a:solidFill>
              <a:srgbClr val="C4D600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625519">
                <a:defRPr/>
              </a:pPr>
              <a:endParaRPr lang="en-GB" sz="1067" kern="0"/>
            </a:p>
          </p:txBody>
        </p:sp>
        <p:sp>
          <p:nvSpPr>
            <p:cNvPr id="513" name="Rectangle 512">
              <a:extLst>
                <a:ext uri="{FF2B5EF4-FFF2-40B4-BE49-F238E27FC236}">
                  <a16:creationId xmlns:a16="http://schemas.microsoft.com/office/drawing/2014/main" id="{BF1DB9C2-FFB5-95A9-13D4-E352355D7695}"/>
                </a:ext>
              </a:extLst>
            </p:cNvPr>
            <p:cNvSpPr/>
            <p:nvPr/>
          </p:nvSpPr>
          <p:spPr>
            <a:xfrm>
              <a:off x="5071571" y="1710973"/>
              <a:ext cx="66187" cy="870826"/>
            </a:xfrm>
            <a:prstGeom prst="rect">
              <a:avLst/>
            </a:prstGeom>
            <a:solidFill>
              <a:srgbClr val="F0AB00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625519">
                <a:defRPr/>
              </a:pPr>
              <a:endParaRPr lang="en-GB" sz="1067" kern="0"/>
            </a:p>
          </p:txBody>
        </p:sp>
        <p:sp>
          <p:nvSpPr>
            <p:cNvPr id="514" name="Rectangle 513">
              <a:extLst>
                <a:ext uri="{FF2B5EF4-FFF2-40B4-BE49-F238E27FC236}">
                  <a16:creationId xmlns:a16="http://schemas.microsoft.com/office/drawing/2014/main" id="{46D17A52-94DD-5845-781D-FE536E09F918}"/>
                </a:ext>
              </a:extLst>
            </p:cNvPr>
            <p:cNvSpPr/>
            <p:nvPr/>
          </p:nvSpPr>
          <p:spPr>
            <a:xfrm>
              <a:off x="5137758" y="1636373"/>
              <a:ext cx="66187" cy="945427"/>
            </a:xfrm>
            <a:prstGeom prst="rect">
              <a:avLst/>
            </a:prstGeom>
            <a:solidFill>
              <a:srgbClr val="003865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625519">
                <a:defRPr/>
              </a:pPr>
              <a:endParaRPr lang="en-GB" sz="1067" kern="0"/>
            </a:p>
          </p:txBody>
        </p:sp>
        <p:grpSp>
          <p:nvGrpSpPr>
            <p:cNvPr id="515" name="Group 514">
              <a:extLst>
                <a:ext uri="{FF2B5EF4-FFF2-40B4-BE49-F238E27FC236}">
                  <a16:creationId xmlns:a16="http://schemas.microsoft.com/office/drawing/2014/main" id="{983B0E06-3DE2-5DE0-711C-EC782E0A659B}"/>
                </a:ext>
              </a:extLst>
            </p:cNvPr>
            <p:cNvGrpSpPr/>
            <p:nvPr/>
          </p:nvGrpSpPr>
          <p:grpSpPr>
            <a:xfrm>
              <a:off x="4955745" y="1410214"/>
              <a:ext cx="33090" cy="148688"/>
              <a:chOff x="3431704" y="4941168"/>
              <a:chExt cx="144016" cy="288032"/>
            </a:xfrm>
          </p:grpSpPr>
          <p:cxnSp>
            <p:nvCxnSpPr>
              <p:cNvPr id="710" name="Straight Connector 709">
                <a:extLst>
                  <a:ext uri="{FF2B5EF4-FFF2-40B4-BE49-F238E27FC236}">
                    <a16:creationId xmlns:a16="http://schemas.microsoft.com/office/drawing/2014/main" id="{1AA16F49-ED25-EDD4-65DE-29B00DC08563}"/>
                  </a:ext>
                </a:extLst>
              </p:cNvPr>
              <p:cNvCxnSpPr/>
              <p:nvPr/>
            </p:nvCxnSpPr>
            <p:spPr>
              <a:xfrm>
                <a:off x="3431704" y="4941168"/>
                <a:ext cx="144016" cy="0"/>
              </a:xfrm>
              <a:prstGeom prst="line">
                <a:avLst/>
              </a:prstGeom>
              <a:noFill/>
              <a:ln w="9525" cap="sq" cmpd="sng" algn="ctr">
                <a:solidFill>
                  <a:srgbClr val="000000">
                    <a:lumMod val="65000"/>
                    <a:lumOff val="3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711" name="Straight Connector 710">
                <a:extLst>
                  <a:ext uri="{FF2B5EF4-FFF2-40B4-BE49-F238E27FC236}">
                    <a16:creationId xmlns:a16="http://schemas.microsoft.com/office/drawing/2014/main" id="{074257D6-987C-1370-A17B-EF58D6DD9B23}"/>
                  </a:ext>
                </a:extLst>
              </p:cNvPr>
              <p:cNvCxnSpPr/>
              <p:nvPr/>
            </p:nvCxnSpPr>
            <p:spPr>
              <a:xfrm>
                <a:off x="3431704" y="5229200"/>
                <a:ext cx="144016" cy="0"/>
              </a:xfrm>
              <a:prstGeom prst="line">
                <a:avLst/>
              </a:prstGeom>
              <a:noFill/>
              <a:ln w="9525" cap="sq" cmpd="sng" algn="ctr">
                <a:solidFill>
                  <a:srgbClr val="000000">
                    <a:lumMod val="65000"/>
                    <a:lumOff val="3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712" name="Straight Connector 711">
                <a:extLst>
                  <a:ext uri="{FF2B5EF4-FFF2-40B4-BE49-F238E27FC236}">
                    <a16:creationId xmlns:a16="http://schemas.microsoft.com/office/drawing/2014/main" id="{E4BFF616-650C-B18B-195A-DA388E2E091E}"/>
                  </a:ext>
                </a:extLst>
              </p:cNvPr>
              <p:cNvCxnSpPr/>
              <p:nvPr/>
            </p:nvCxnSpPr>
            <p:spPr>
              <a:xfrm>
                <a:off x="3503712" y="4941168"/>
                <a:ext cx="0" cy="288032"/>
              </a:xfrm>
              <a:prstGeom prst="line">
                <a:avLst/>
              </a:prstGeom>
              <a:noFill/>
              <a:ln w="9525" cap="sq" cmpd="sng" algn="ctr">
                <a:solidFill>
                  <a:srgbClr val="000000">
                    <a:lumMod val="65000"/>
                    <a:lumOff val="35000"/>
                  </a:srgbClr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516" name="Group 515">
              <a:extLst>
                <a:ext uri="{FF2B5EF4-FFF2-40B4-BE49-F238E27FC236}">
                  <a16:creationId xmlns:a16="http://schemas.microsoft.com/office/drawing/2014/main" id="{897BE266-2B17-909B-1E43-4F7D6E672BD1}"/>
                </a:ext>
              </a:extLst>
            </p:cNvPr>
            <p:cNvGrpSpPr/>
            <p:nvPr/>
          </p:nvGrpSpPr>
          <p:grpSpPr>
            <a:xfrm>
              <a:off x="5021932" y="1727270"/>
              <a:ext cx="33090" cy="118560"/>
              <a:chOff x="3431704" y="4941168"/>
              <a:chExt cx="144016" cy="288032"/>
            </a:xfrm>
          </p:grpSpPr>
          <p:cxnSp>
            <p:nvCxnSpPr>
              <p:cNvPr id="707" name="Straight Connector 706">
                <a:extLst>
                  <a:ext uri="{FF2B5EF4-FFF2-40B4-BE49-F238E27FC236}">
                    <a16:creationId xmlns:a16="http://schemas.microsoft.com/office/drawing/2014/main" id="{FF64E7DC-3374-B129-6E25-A6B6BE840FF0}"/>
                  </a:ext>
                </a:extLst>
              </p:cNvPr>
              <p:cNvCxnSpPr/>
              <p:nvPr/>
            </p:nvCxnSpPr>
            <p:spPr>
              <a:xfrm>
                <a:off x="3431704" y="4941168"/>
                <a:ext cx="144016" cy="0"/>
              </a:xfrm>
              <a:prstGeom prst="line">
                <a:avLst/>
              </a:prstGeom>
              <a:noFill/>
              <a:ln w="9525" cap="sq" cmpd="sng" algn="ctr">
                <a:solidFill>
                  <a:srgbClr val="000000">
                    <a:lumMod val="65000"/>
                    <a:lumOff val="3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708" name="Straight Connector 707">
                <a:extLst>
                  <a:ext uri="{FF2B5EF4-FFF2-40B4-BE49-F238E27FC236}">
                    <a16:creationId xmlns:a16="http://schemas.microsoft.com/office/drawing/2014/main" id="{5EDB35EF-8C8A-51F2-BD0F-06E814342613}"/>
                  </a:ext>
                </a:extLst>
              </p:cNvPr>
              <p:cNvCxnSpPr/>
              <p:nvPr/>
            </p:nvCxnSpPr>
            <p:spPr>
              <a:xfrm>
                <a:off x="3431704" y="5229200"/>
                <a:ext cx="144016" cy="0"/>
              </a:xfrm>
              <a:prstGeom prst="line">
                <a:avLst/>
              </a:prstGeom>
              <a:noFill/>
              <a:ln w="9525" cap="sq" cmpd="sng" algn="ctr">
                <a:solidFill>
                  <a:srgbClr val="000000">
                    <a:lumMod val="65000"/>
                    <a:lumOff val="3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709" name="Straight Connector 708">
                <a:extLst>
                  <a:ext uri="{FF2B5EF4-FFF2-40B4-BE49-F238E27FC236}">
                    <a16:creationId xmlns:a16="http://schemas.microsoft.com/office/drawing/2014/main" id="{23582575-55E3-CF4E-E5EA-6FBCE30BC83C}"/>
                  </a:ext>
                </a:extLst>
              </p:cNvPr>
              <p:cNvCxnSpPr/>
              <p:nvPr/>
            </p:nvCxnSpPr>
            <p:spPr>
              <a:xfrm>
                <a:off x="3503712" y="4941168"/>
                <a:ext cx="0" cy="288032"/>
              </a:xfrm>
              <a:prstGeom prst="line">
                <a:avLst/>
              </a:prstGeom>
              <a:noFill/>
              <a:ln w="9525" cap="sq" cmpd="sng" algn="ctr">
                <a:solidFill>
                  <a:srgbClr val="000000">
                    <a:lumMod val="65000"/>
                    <a:lumOff val="35000"/>
                  </a:srgbClr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517" name="Group 516">
              <a:extLst>
                <a:ext uri="{FF2B5EF4-FFF2-40B4-BE49-F238E27FC236}">
                  <a16:creationId xmlns:a16="http://schemas.microsoft.com/office/drawing/2014/main" id="{3648B1DC-121C-35B6-2760-57807D8A62E3}"/>
                </a:ext>
              </a:extLst>
            </p:cNvPr>
            <p:cNvGrpSpPr/>
            <p:nvPr/>
          </p:nvGrpSpPr>
          <p:grpSpPr>
            <a:xfrm>
              <a:off x="5088120" y="1656973"/>
              <a:ext cx="33090" cy="112822"/>
              <a:chOff x="3431704" y="4941168"/>
              <a:chExt cx="144016" cy="288032"/>
            </a:xfrm>
          </p:grpSpPr>
          <p:cxnSp>
            <p:nvCxnSpPr>
              <p:cNvPr id="704" name="Straight Connector 703">
                <a:extLst>
                  <a:ext uri="{FF2B5EF4-FFF2-40B4-BE49-F238E27FC236}">
                    <a16:creationId xmlns:a16="http://schemas.microsoft.com/office/drawing/2014/main" id="{8D555136-661A-E0A5-3666-C5B06136EAF9}"/>
                  </a:ext>
                </a:extLst>
              </p:cNvPr>
              <p:cNvCxnSpPr/>
              <p:nvPr/>
            </p:nvCxnSpPr>
            <p:spPr>
              <a:xfrm>
                <a:off x="3431704" y="4941168"/>
                <a:ext cx="144016" cy="0"/>
              </a:xfrm>
              <a:prstGeom prst="line">
                <a:avLst/>
              </a:prstGeom>
              <a:noFill/>
              <a:ln w="9525" cap="sq" cmpd="sng" algn="ctr">
                <a:solidFill>
                  <a:srgbClr val="000000">
                    <a:lumMod val="65000"/>
                    <a:lumOff val="3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705" name="Straight Connector 704">
                <a:extLst>
                  <a:ext uri="{FF2B5EF4-FFF2-40B4-BE49-F238E27FC236}">
                    <a16:creationId xmlns:a16="http://schemas.microsoft.com/office/drawing/2014/main" id="{3A7F5BB6-0968-F44A-4D31-55383CF12C69}"/>
                  </a:ext>
                </a:extLst>
              </p:cNvPr>
              <p:cNvCxnSpPr/>
              <p:nvPr/>
            </p:nvCxnSpPr>
            <p:spPr>
              <a:xfrm>
                <a:off x="3431704" y="5229200"/>
                <a:ext cx="144016" cy="0"/>
              </a:xfrm>
              <a:prstGeom prst="line">
                <a:avLst/>
              </a:prstGeom>
              <a:noFill/>
              <a:ln w="9525" cap="sq" cmpd="sng" algn="ctr">
                <a:solidFill>
                  <a:srgbClr val="000000">
                    <a:lumMod val="65000"/>
                    <a:lumOff val="3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706" name="Straight Connector 705">
                <a:extLst>
                  <a:ext uri="{FF2B5EF4-FFF2-40B4-BE49-F238E27FC236}">
                    <a16:creationId xmlns:a16="http://schemas.microsoft.com/office/drawing/2014/main" id="{F885E6AD-622D-7C11-C419-27E12B7C0E81}"/>
                  </a:ext>
                </a:extLst>
              </p:cNvPr>
              <p:cNvCxnSpPr/>
              <p:nvPr/>
            </p:nvCxnSpPr>
            <p:spPr>
              <a:xfrm>
                <a:off x="3503712" y="4941168"/>
                <a:ext cx="0" cy="288032"/>
              </a:xfrm>
              <a:prstGeom prst="line">
                <a:avLst/>
              </a:prstGeom>
              <a:noFill/>
              <a:ln w="9525" cap="sq" cmpd="sng" algn="ctr">
                <a:solidFill>
                  <a:srgbClr val="000000">
                    <a:lumMod val="65000"/>
                    <a:lumOff val="35000"/>
                  </a:srgbClr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518" name="Group 517">
              <a:extLst>
                <a:ext uri="{FF2B5EF4-FFF2-40B4-BE49-F238E27FC236}">
                  <a16:creationId xmlns:a16="http://schemas.microsoft.com/office/drawing/2014/main" id="{B16AA6D0-34CF-DB62-6865-57EF0E27FFA7}"/>
                </a:ext>
              </a:extLst>
            </p:cNvPr>
            <p:cNvGrpSpPr/>
            <p:nvPr/>
          </p:nvGrpSpPr>
          <p:grpSpPr>
            <a:xfrm>
              <a:off x="5154307" y="1583806"/>
              <a:ext cx="33090" cy="108518"/>
              <a:chOff x="3431704" y="4941168"/>
              <a:chExt cx="144016" cy="288032"/>
            </a:xfrm>
          </p:grpSpPr>
          <p:cxnSp>
            <p:nvCxnSpPr>
              <p:cNvPr id="701" name="Straight Connector 700">
                <a:extLst>
                  <a:ext uri="{FF2B5EF4-FFF2-40B4-BE49-F238E27FC236}">
                    <a16:creationId xmlns:a16="http://schemas.microsoft.com/office/drawing/2014/main" id="{424088FC-BA79-10BD-2A9E-80F601AD6C97}"/>
                  </a:ext>
                </a:extLst>
              </p:cNvPr>
              <p:cNvCxnSpPr/>
              <p:nvPr/>
            </p:nvCxnSpPr>
            <p:spPr>
              <a:xfrm>
                <a:off x="3431704" y="4941168"/>
                <a:ext cx="144016" cy="0"/>
              </a:xfrm>
              <a:prstGeom prst="line">
                <a:avLst/>
              </a:prstGeom>
              <a:noFill/>
              <a:ln w="9525" cap="sq" cmpd="sng" algn="ctr">
                <a:solidFill>
                  <a:srgbClr val="000000">
                    <a:lumMod val="65000"/>
                    <a:lumOff val="3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702" name="Straight Connector 701">
                <a:extLst>
                  <a:ext uri="{FF2B5EF4-FFF2-40B4-BE49-F238E27FC236}">
                    <a16:creationId xmlns:a16="http://schemas.microsoft.com/office/drawing/2014/main" id="{49C7455B-A261-B055-77CB-E2CD257B7E5E}"/>
                  </a:ext>
                </a:extLst>
              </p:cNvPr>
              <p:cNvCxnSpPr/>
              <p:nvPr/>
            </p:nvCxnSpPr>
            <p:spPr>
              <a:xfrm>
                <a:off x="3431704" y="5229200"/>
                <a:ext cx="144016" cy="0"/>
              </a:xfrm>
              <a:prstGeom prst="line">
                <a:avLst/>
              </a:prstGeom>
              <a:noFill/>
              <a:ln w="9525" cap="sq" cmpd="sng" algn="ctr">
                <a:solidFill>
                  <a:srgbClr val="000000">
                    <a:lumMod val="65000"/>
                    <a:lumOff val="3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703" name="Straight Connector 702">
                <a:extLst>
                  <a:ext uri="{FF2B5EF4-FFF2-40B4-BE49-F238E27FC236}">
                    <a16:creationId xmlns:a16="http://schemas.microsoft.com/office/drawing/2014/main" id="{A62E665C-9BAF-7617-1623-366978176BCB}"/>
                  </a:ext>
                </a:extLst>
              </p:cNvPr>
              <p:cNvCxnSpPr/>
              <p:nvPr/>
            </p:nvCxnSpPr>
            <p:spPr>
              <a:xfrm>
                <a:off x="3503712" y="4941168"/>
                <a:ext cx="0" cy="288032"/>
              </a:xfrm>
              <a:prstGeom prst="line">
                <a:avLst/>
              </a:prstGeom>
              <a:noFill/>
              <a:ln w="9525" cap="sq" cmpd="sng" algn="ctr">
                <a:solidFill>
                  <a:srgbClr val="000000">
                    <a:lumMod val="65000"/>
                    <a:lumOff val="35000"/>
                  </a:srgbClr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519" name="Rectangle 518">
              <a:extLst>
                <a:ext uri="{FF2B5EF4-FFF2-40B4-BE49-F238E27FC236}">
                  <a16:creationId xmlns:a16="http://schemas.microsoft.com/office/drawing/2014/main" id="{53365412-090D-2B8A-CC2D-D82131DF1C10}"/>
                </a:ext>
              </a:extLst>
            </p:cNvPr>
            <p:cNvSpPr/>
            <p:nvPr/>
          </p:nvSpPr>
          <p:spPr>
            <a:xfrm>
              <a:off x="5340076" y="2515807"/>
              <a:ext cx="66187" cy="65993"/>
            </a:xfrm>
            <a:prstGeom prst="rect">
              <a:avLst/>
            </a:prstGeom>
            <a:solidFill>
              <a:srgbClr val="3F4444">
                <a:lumMod val="60000"/>
                <a:lumOff val="4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625519">
                <a:defRPr/>
              </a:pPr>
              <a:endParaRPr lang="en-GB" sz="1067" kern="0"/>
            </a:p>
          </p:txBody>
        </p:sp>
        <p:sp>
          <p:nvSpPr>
            <p:cNvPr id="520" name="Rectangle 519">
              <a:extLst>
                <a:ext uri="{FF2B5EF4-FFF2-40B4-BE49-F238E27FC236}">
                  <a16:creationId xmlns:a16="http://schemas.microsoft.com/office/drawing/2014/main" id="{D2FB6830-FFD5-71D9-458F-894B98DB5EBE}"/>
                </a:ext>
              </a:extLst>
            </p:cNvPr>
            <p:cNvSpPr/>
            <p:nvPr/>
          </p:nvSpPr>
          <p:spPr>
            <a:xfrm>
              <a:off x="5406264" y="2527284"/>
              <a:ext cx="66187" cy="54515"/>
            </a:xfrm>
            <a:prstGeom prst="rect">
              <a:avLst/>
            </a:prstGeom>
            <a:solidFill>
              <a:srgbClr val="C4D600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625519">
                <a:defRPr/>
              </a:pPr>
              <a:endParaRPr lang="en-GB" sz="1067" kern="0"/>
            </a:p>
          </p:txBody>
        </p:sp>
        <p:sp>
          <p:nvSpPr>
            <p:cNvPr id="521" name="Rectangle 520">
              <a:extLst>
                <a:ext uri="{FF2B5EF4-FFF2-40B4-BE49-F238E27FC236}">
                  <a16:creationId xmlns:a16="http://schemas.microsoft.com/office/drawing/2014/main" id="{BB4EEBE5-2005-8369-9080-C3A39E37B1D7}"/>
                </a:ext>
              </a:extLst>
            </p:cNvPr>
            <p:cNvSpPr/>
            <p:nvPr/>
          </p:nvSpPr>
          <p:spPr>
            <a:xfrm>
              <a:off x="5472451" y="2524414"/>
              <a:ext cx="66187" cy="57385"/>
            </a:xfrm>
            <a:prstGeom prst="rect">
              <a:avLst/>
            </a:prstGeom>
            <a:solidFill>
              <a:srgbClr val="F0AB00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625519">
                <a:defRPr/>
              </a:pPr>
              <a:endParaRPr lang="en-GB" sz="1067" kern="0"/>
            </a:p>
          </p:txBody>
        </p:sp>
        <p:sp>
          <p:nvSpPr>
            <p:cNvPr id="522" name="Rectangle 521">
              <a:extLst>
                <a:ext uri="{FF2B5EF4-FFF2-40B4-BE49-F238E27FC236}">
                  <a16:creationId xmlns:a16="http://schemas.microsoft.com/office/drawing/2014/main" id="{5C57A32D-4E4D-1115-0E04-4F8EE86EC415}"/>
                </a:ext>
              </a:extLst>
            </p:cNvPr>
            <p:cNvSpPr/>
            <p:nvPr/>
          </p:nvSpPr>
          <p:spPr>
            <a:xfrm>
              <a:off x="5538637" y="2512937"/>
              <a:ext cx="66187" cy="68862"/>
            </a:xfrm>
            <a:prstGeom prst="rect">
              <a:avLst/>
            </a:prstGeom>
            <a:solidFill>
              <a:srgbClr val="003865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625519">
                <a:defRPr/>
              </a:pPr>
              <a:endParaRPr lang="en-GB" sz="1067" kern="0"/>
            </a:p>
          </p:txBody>
        </p:sp>
        <p:grpSp>
          <p:nvGrpSpPr>
            <p:cNvPr id="523" name="Group 522">
              <a:extLst>
                <a:ext uri="{FF2B5EF4-FFF2-40B4-BE49-F238E27FC236}">
                  <a16:creationId xmlns:a16="http://schemas.microsoft.com/office/drawing/2014/main" id="{696F3A45-CDCC-077E-3256-D63E213DD5E3}"/>
                </a:ext>
              </a:extLst>
            </p:cNvPr>
            <p:cNvGrpSpPr/>
            <p:nvPr/>
          </p:nvGrpSpPr>
          <p:grpSpPr>
            <a:xfrm>
              <a:off x="5356625" y="2501459"/>
              <a:ext cx="33090" cy="30583"/>
              <a:chOff x="3431704" y="4941168"/>
              <a:chExt cx="144016" cy="288032"/>
            </a:xfrm>
          </p:grpSpPr>
          <p:cxnSp>
            <p:nvCxnSpPr>
              <p:cNvPr id="698" name="Straight Connector 697">
                <a:extLst>
                  <a:ext uri="{FF2B5EF4-FFF2-40B4-BE49-F238E27FC236}">
                    <a16:creationId xmlns:a16="http://schemas.microsoft.com/office/drawing/2014/main" id="{758DB044-2C7F-A0AF-7EAD-AAA86EC35237}"/>
                  </a:ext>
                </a:extLst>
              </p:cNvPr>
              <p:cNvCxnSpPr/>
              <p:nvPr/>
            </p:nvCxnSpPr>
            <p:spPr>
              <a:xfrm>
                <a:off x="3431704" y="4941168"/>
                <a:ext cx="144016" cy="0"/>
              </a:xfrm>
              <a:prstGeom prst="line">
                <a:avLst/>
              </a:prstGeom>
              <a:noFill/>
              <a:ln w="9525" cap="sq" cmpd="sng" algn="ctr">
                <a:solidFill>
                  <a:srgbClr val="000000">
                    <a:lumMod val="65000"/>
                    <a:lumOff val="3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699" name="Straight Connector 698">
                <a:extLst>
                  <a:ext uri="{FF2B5EF4-FFF2-40B4-BE49-F238E27FC236}">
                    <a16:creationId xmlns:a16="http://schemas.microsoft.com/office/drawing/2014/main" id="{B9CCBABC-032E-2DB2-7480-1DBBF47E5639}"/>
                  </a:ext>
                </a:extLst>
              </p:cNvPr>
              <p:cNvCxnSpPr/>
              <p:nvPr/>
            </p:nvCxnSpPr>
            <p:spPr>
              <a:xfrm>
                <a:off x="3431704" y="5229200"/>
                <a:ext cx="144016" cy="0"/>
              </a:xfrm>
              <a:prstGeom prst="line">
                <a:avLst/>
              </a:prstGeom>
              <a:noFill/>
              <a:ln w="9525" cap="sq" cmpd="sng" algn="ctr">
                <a:solidFill>
                  <a:srgbClr val="000000">
                    <a:lumMod val="65000"/>
                    <a:lumOff val="3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700" name="Straight Connector 699">
                <a:extLst>
                  <a:ext uri="{FF2B5EF4-FFF2-40B4-BE49-F238E27FC236}">
                    <a16:creationId xmlns:a16="http://schemas.microsoft.com/office/drawing/2014/main" id="{525C7B39-C8A3-8F4B-FCF9-18C707EB652D}"/>
                  </a:ext>
                </a:extLst>
              </p:cNvPr>
              <p:cNvCxnSpPr/>
              <p:nvPr/>
            </p:nvCxnSpPr>
            <p:spPr>
              <a:xfrm>
                <a:off x="3503712" y="4941168"/>
                <a:ext cx="0" cy="288032"/>
              </a:xfrm>
              <a:prstGeom prst="line">
                <a:avLst/>
              </a:prstGeom>
              <a:noFill/>
              <a:ln w="9525" cap="sq" cmpd="sng" algn="ctr">
                <a:solidFill>
                  <a:srgbClr val="000000">
                    <a:lumMod val="65000"/>
                    <a:lumOff val="35000"/>
                  </a:srgbClr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524" name="Group 523">
              <a:extLst>
                <a:ext uri="{FF2B5EF4-FFF2-40B4-BE49-F238E27FC236}">
                  <a16:creationId xmlns:a16="http://schemas.microsoft.com/office/drawing/2014/main" id="{8C276CCE-8FB5-800C-558B-5C3E70489AF3}"/>
                </a:ext>
              </a:extLst>
            </p:cNvPr>
            <p:cNvGrpSpPr/>
            <p:nvPr/>
          </p:nvGrpSpPr>
          <p:grpSpPr>
            <a:xfrm>
              <a:off x="5422812" y="2514371"/>
              <a:ext cx="33090" cy="29148"/>
              <a:chOff x="3431704" y="4941168"/>
              <a:chExt cx="144016" cy="288032"/>
            </a:xfrm>
          </p:grpSpPr>
          <p:cxnSp>
            <p:nvCxnSpPr>
              <p:cNvPr id="695" name="Straight Connector 694">
                <a:extLst>
                  <a:ext uri="{FF2B5EF4-FFF2-40B4-BE49-F238E27FC236}">
                    <a16:creationId xmlns:a16="http://schemas.microsoft.com/office/drawing/2014/main" id="{68227FA4-7850-D42B-F52F-489F9DF9F5FE}"/>
                  </a:ext>
                </a:extLst>
              </p:cNvPr>
              <p:cNvCxnSpPr/>
              <p:nvPr/>
            </p:nvCxnSpPr>
            <p:spPr>
              <a:xfrm>
                <a:off x="3431704" y="4941168"/>
                <a:ext cx="144016" cy="0"/>
              </a:xfrm>
              <a:prstGeom prst="line">
                <a:avLst/>
              </a:prstGeom>
              <a:noFill/>
              <a:ln w="9525" cap="sq" cmpd="sng" algn="ctr">
                <a:solidFill>
                  <a:srgbClr val="000000">
                    <a:lumMod val="65000"/>
                    <a:lumOff val="3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696" name="Straight Connector 695">
                <a:extLst>
                  <a:ext uri="{FF2B5EF4-FFF2-40B4-BE49-F238E27FC236}">
                    <a16:creationId xmlns:a16="http://schemas.microsoft.com/office/drawing/2014/main" id="{5E2D39BE-48BA-5303-14A3-2A2196ED2845}"/>
                  </a:ext>
                </a:extLst>
              </p:cNvPr>
              <p:cNvCxnSpPr/>
              <p:nvPr/>
            </p:nvCxnSpPr>
            <p:spPr>
              <a:xfrm>
                <a:off x="3431704" y="5229200"/>
                <a:ext cx="144016" cy="0"/>
              </a:xfrm>
              <a:prstGeom prst="line">
                <a:avLst/>
              </a:prstGeom>
              <a:noFill/>
              <a:ln w="9525" cap="sq" cmpd="sng" algn="ctr">
                <a:solidFill>
                  <a:srgbClr val="000000">
                    <a:lumMod val="65000"/>
                    <a:lumOff val="3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697" name="Straight Connector 696">
                <a:extLst>
                  <a:ext uri="{FF2B5EF4-FFF2-40B4-BE49-F238E27FC236}">
                    <a16:creationId xmlns:a16="http://schemas.microsoft.com/office/drawing/2014/main" id="{293D99F7-AFB5-2EC4-5844-13CBCB2B7E1F}"/>
                  </a:ext>
                </a:extLst>
              </p:cNvPr>
              <p:cNvCxnSpPr/>
              <p:nvPr/>
            </p:nvCxnSpPr>
            <p:spPr>
              <a:xfrm>
                <a:off x="3503712" y="4941168"/>
                <a:ext cx="0" cy="288032"/>
              </a:xfrm>
              <a:prstGeom prst="line">
                <a:avLst/>
              </a:prstGeom>
              <a:noFill/>
              <a:ln w="9525" cap="sq" cmpd="sng" algn="ctr">
                <a:solidFill>
                  <a:srgbClr val="000000">
                    <a:lumMod val="65000"/>
                    <a:lumOff val="35000"/>
                  </a:srgbClr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525" name="Group 524">
              <a:extLst>
                <a:ext uri="{FF2B5EF4-FFF2-40B4-BE49-F238E27FC236}">
                  <a16:creationId xmlns:a16="http://schemas.microsoft.com/office/drawing/2014/main" id="{13DE2E7C-701A-AEF2-7617-8D92F8294649}"/>
                </a:ext>
              </a:extLst>
            </p:cNvPr>
            <p:cNvGrpSpPr/>
            <p:nvPr/>
          </p:nvGrpSpPr>
          <p:grpSpPr>
            <a:xfrm>
              <a:off x="5488999" y="2518132"/>
              <a:ext cx="33090" cy="6506"/>
              <a:chOff x="3431704" y="4941168"/>
              <a:chExt cx="144016" cy="288032"/>
            </a:xfrm>
          </p:grpSpPr>
          <p:cxnSp>
            <p:nvCxnSpPr>
              <p:cNvPr id="692" name="Straight Connector 691">
                <a:extLst>
                  <a:ext uri="{FF2B5EF4-FFF2-40B4-BE49-F238E27FC236}">
                    <a16:creationId xmlns:a16="http://schemas.microsoft.com/office/drawing/2014/main" id="{43AADFA9-E26A-57A6-593E-C239186B667B}"/>
                  </a:ext>
                </a:extLst>
              </p:cNvPr>
              <p:cNvCxnSpPr/>
              <p:nvPr/>
            </p:nvCxnSpPr>
            <p:spPr>
              <a:xfrm>
                <a:off x="3431704" y="4941168"/>
                <a:ext cx="144016" cy="0"/>
              </a:xfrm>
              <a:prstGeom prst="line">
                <a:avLst/>
              </a:prstGeom>
              <a:noFill/>
              <a:ln w="9525" cap="sq" cmpd="sng" algn="ctr">
                <a:solidFill>
                  <a:srgbClr val="000000">
                    <a:lumMod val="65000"/>
                    <a:lumOff val="3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693" name="Straight Connector 692">
                <a:extLst>
                  <a:ext uri="{FF2B5EF4-FFF2-40B4-BE49-F238E27FC236}">
                    <a16:creationId xmlns:a16="http://schemas.microsoft.com/office/drawing/2014/main" id="{D1F3A27D-2357-3FBB-603E-D2F0B3ED1918}"/>
                  </a:ext>
                </a:extLst>
              </p:cNvPr>
              <p:cNvCxnSpPr/>
              <p:nvPr/>
            </p:nvCxnSpPr>
            <p:spPr>
              <a:xfrm>
                <a:off x="3431704" y="5229200"/>
                <a:ext cx="144016" cy="0"/>
              </a:xfrm>
              <a:prstGeom prst="line">
                <a:avLst/>
              </a:prstGeom>
              <a:noFill/>
              <a:ln w="9525" cap="sq" cmpd="sng" algn="ctr">
                <a:solidFill>
                  <a:srgbClr val="000000">
                    <a:lumMod val="65000"/>
                    <a:lumOff val="3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694" name="Straight Connector 693">
                <a:extLst>
                  <a:ext uri="{FF2B5EF4-FFF2-40B4-BE49-F238E27FC236}">
                    <a16:creationId xmlns:a16="http://schemas.microsoft.com/office/drawing/2014/main" id="{9E5354BF-F28B-7619-E4C7-96BD0C0DCCD9}"/>
                  </a:ext>
                </a:extLst>
              </p:cNvPr>
              <p:cNvCxnSpPr/>
              <p:nvPr/>
            </p:nvCxnSpPr>
            <p:spPr>
              <a:xfrm>
                <a:off x="3503712" y="4941168"/>
                <a:ext cx="0" cy="288032"/>
              </a:xfrm>
              <a:prstGeom prst="line">
                <a:avLst/>
              </a:prstGeom>
              <a:noFill/>
              <a:ln w="9525" cap="sq" cmpd="sng" algn="ctr">
                <a:solidFill>
                  <a:srgbClr val="000000">
                    <a:lumMod val="65000"/>
                    <a:lumOff val="35000"/>
                  </a:srgbClr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526" name="Group 525">
              <a:extLst>
                <a:ext uri="{FF2B5EF4-FFF2-40B4-BE49-F238E27FC236}">
                  <a16:creationId xmlns:a16="http://schemas.microsoft.com/office/drawing/2014/main" id="{57AB8B3F-6E7D-AC3A-8DBE-707C8D9A9B6D}"/>
                </a:ext>
              </a:extLst>
            </p:cNvPr>
            <p:cNvGrpSpPr/>
            <p:nvPr/>
          </p:nvGrpSpPr>
          <p:grpSpPr>
            <a:xfrm>
              <a:off x="5555187" y="2507228"/>
              <a:ext cx="33090" cy="10845"/>
              <a:chOff x="3431704" y="4941168"/>
              <a:chExt cx="144016" cy="288032"/>
            </a:xfrm>
          </p:grpSpPr>
          <p:cxnSp>
            <p:nvCxnSpPr>
              <p:cNvPr id="689" name="Straight Connector 688">
                <a:extLst>
                  <a:ext uri="{FF2B5EF4-FFF2-40B4-BE49-F238E27FC236}">
                    <a16:creationId xmlns:a16="http://schemas.microsoft.com/office/drawing/2014/main" id="{521EFC6F-2E3F-A8F2-9A51-B75CB3FFB667}"/>
                  </a:ext>
                </a:extLst>
              </p:cNvPr>
              <p:cNvCxnSpPr/>
              <p:nvPr/>
            </p:nvCxnSpPr>
            <p:spPr>
              <a:xfrm>
                <a:off x="3431704" y="4941168"/>
                <a:ext cx="144016" cy="0"/>
              </a:xfrm>
              <a:prstGeom prst="line">
                <a:avLst/>
              </a:prstGeom>
              <a:noFill/>
              <a:ln w="9525" cap="sq" cmpd="sng" algn="ctr">
                <a:solidFill>
                  <a:srgbClr val="000000">
                    <a:lumMod val="65000"/>
                    <a:lumOff val="3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690" name="Straight Connector 689">
                <a:extLst>
                  <a:ext uri="{FF2B5EF4-FFF2-40B4-BE49-F238E27FC236}">
                    <a16:creationId xmlns:a16="http://schemas.microsoft.com/office/drawing/2014/main" id="{B4391206-7A97-7EC3-0C29-110085172DCF}"/>
                  </a:ext>
                </a:extLst>
              </p:cNvPr>
              <p:cNvCxnSpPr/>
              <p:nvPr/>
            </p:nvCxnSpPr>
            <p:spPr>
              <a:xfrm>
                <a:off x="3431704" y="5229200"/>
                <a:ext cx="144016" cy="0"/>
              </a:xfrm>
              <a:prstGeom prst="line">
                <a:avLst/>
              </a:prstGeom>
              <a:noFill/>
              <a:ln w="9525" cap="sq" cmpd="sng" algn="ctr">
                <a:solidFill>
                  <a:srgbClr val="000000">
                    <a:lumMod val="65000"/>
                    <a:lumOff val="3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691" name="Straight Connector 690">
                <a:extLst>
                  <a:ext uri="{FF2B5EF4-FFF2-40B4-BE49-F238E27FC236}">
                    <a16:creationId xmlns:a16="http://schemas.microsoft.com/office/drawing/2014/main" id="{01C75722-C932-605A-E2F9-B01CC972456A}"/>
                  </a:ext>
                </a:extLst>
              </p:cNvPr>
              <p:cNvCxnSpPr/>
              <p:nvPr/>
            </p:nvCxnSpPr>
            <p:spPr>
              <a:xfrm>
                <a:off x="3503712" y="4941168"/>
                <a:ext cx="0" cy="288032"/>
              </a:xfrm>
              <a:prstGeom prst="line">
                <a:avLst/>
              </a:prstGeom>
              <a:noFill/>
              <a:ln w="9525" cap="sq" cmpd="sng" algn="ctr">
                <a:solidFill>
                  <a:srgbClr val="000000">
                    <a:lumMod val="65000"/>
                    <a:lumOff val="35000"/>
                  </a:srgbClr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527" name="Rectangle 526">
              <a:extLst>
                <a:ext uri="{FF2B5EF4-FFF2-40B4-BE49-F238E27FC236}">
                  <a16:creationId xmlns:a16="http://schemas.microsoft.com/office/drawing/2014/main" id="{32712A5F-ADB8-5507-BB71-D95EBD17F013}"/>
                </a:ext>
              </a:extLst>
            </p:cNvPr>
            <p:cNvSpPr/>
            <p:nvPr/>
          </p:nvSpPr>
          <p:spPr>
            <a:xfrm>
              <a:off x="5659919" y="2438336"/>
              <a:ext cx="66187" cy="143463"/>
            </a:xfrm>
            <a:prstGeom prst="rect">
              <a:avLst/>
            </a:prstGeom>
            <a:solidFill>
              <a:srgbClr val="3F4444">
                <a:lumMod val="60000"/>
                <a:lumOff val="4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625519">
                <a:defRPr/>
              </a:pPr>
              <a:endParaRPr lang="en-GB" sz="1067" kern="0"/>
            </a:p>
          </p:txBody>
        </p:sp>
        <p:sp>
          <p:nvSpPr>
            <p:cNvPr id="528" name="Rectangle 527">
              <a:extLst>
                <a:ext uri="{FF2B5EF4-FFF2-40B4-BE49-F238E27FC236}">
                  <a16:creationId xmlns:a16="http://schemas.microsoft.com/office/drawing/2014/main" id="{C81CFF1F-9802-F302-E6E1-7457A0D34A16}"/>
                </a:ext>
              </a:extLst>
            </p:cNvPr>
            <p:cNvSpPr/>
            <p:nvPr/>
          </p:nvSpPr>
          <p:spPr>
            <a:xfrm>
              <a:off x="5726105" y="2446944"/>
              <a:ext cx="66187" cy="134855"/>
            </a:xfrm>
            <a:prstGeom prst="rect">
              <a:avLst/>
            </a:prstGeom>
            <a:solidFill>
              <a:srgbClr val="C4D600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625519">
                <a:defRPr/>
              </a:pPr>
              <a:endParaRPr lang="en-GB" sz="1067" kern="0"/>
            </a:p>
          </p:txBody>
        </p:sp>
        <p:sp>
          <p:nvSpPr>
            <p:cNvPr id="529" name="Rectangle 528">
              <a:extLst>
                <a:ext uri="{FF2B5EF4-FFF2-40B4-BE49-F238E27FC236}">
                  <a16:creationId xmlns:a16="http://schemas.microsoft.com/office/drawing/2014/main" id="{DCC371FB-B412-1C07-CD0E-CCEDE7FBC22C}"/>
                </a:ext>
              </a:extLst>
            </p:cNvPr>
            <p:cNvSpPr/>
            <p:nvPr/>
          </p:nvSpPr>
          <p:spPr>
            <a:xfrm>
              <a:off x="5792293" y="2446944"/>
              <a:ext cx="66187" cy="134855"/>
            </a:xfrm>
            <a:prstGeom prst="rect">
              <a:avLst/>
            </a:prstGeom>
            <a:solidFill>
              <a:srgbClr val="F0AB00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625519">
                <a:defRPr/>
              </a:pPr>
              <a:endParaRPr lang="en-GB" sz="1067" kern="0"/>
            </a:p>
          </p:txBody>
        </p:sp>
        <p:sp>
          <p:nvSpPr>
            <p:cNvPr id="530" name="Rectangle 529">
              <a:extLst>
                <a:ext uri="{FF2B5EF4-FFF2-40B4-BE49-F238E27FC236}">
                  <a16:creationId xmlns:a16="http://schemas.microsoft.com/office/drawing/2014/main" id="{65852F04-B9E9-64AD-8D90-C836DA488D60}"/>
                </a:ext>
              </a:extLst>
            </p:cNvPr>
            <p:cNvSpPr/>
            <p:nvPr/>
          </p:nvSpPr>
          <p:spPr>
            <a:xfrm>
              <a:off x="5858480" y="2452682"/>
              <a:ext cx="66187" cy="129117"/>
            </a:xfrm>
            <a:prstGeom prst="rect">
              <a:avLst/>
            </a:prstGeom>
            <a:solidFill>
              <a:srgbClr val="003865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625519">
                <a:defRPr/>
              </a:pPr>
              <a:endParaRPr lang="en-GB" sz="1067" kern="0"/>
            </a:p>
          </p:txBody>
        </p:sp>
        <p:grpSp>
          <p:nvGrpSpPr>
            <p:cNvPr id="531" name="Group 530">
              <a:extLst>
                <a:ext uri="{FF2B5EF4-FFF2-40B4-BE49-F238E27FC236}">
                  <a16:creationId xmlns:a16="http://schemas.microsoft.com/office/drawing/2014/main" id="{FC165BA6-0864-C99D-955B-0B0DD7CA3CFE}"/>
                </a:ext>
              </a:extLst>
            </p:cNvPr>
            <p:cNvGrpSpPr/>
            <p:nvPr/>
          </p:nvGrpSpPr>
          <p:grpSpPr>
            <a:xfrm>
              <a:off x="5676467" y="2415381"/>
              <a:ext cx="33090" cy="44928"/>
              <a:chOff x="3431704" y="4941168"/>
              <a:chExt cx="144016" cy="288032"/>
            </a:xfrm>
          </p:grpSpPr>
          <p:cxnSp>
            <p:nvCxnSpPr>
              <p:cNvPr id="686" name="Straight Connector 685">
                <a:extLst>
                  <a:ext uri="{FF2B5EF4-FFF2-40B4-BE49-F238E27FC236}">
                    <a16:creationId xmlns:a16="http://schemas.microsoft.com/office/drawing/2014/main" id="{F8659EBE-3389-328E-1DDE-7257B0785C15}"/>
                  </a:ext>
                </a:extLst>
              </p:cNvPr>
              <p:cNvCxnSpPr/>
              <p:nvPr/>
            </p:nvCxnSpPr>
            <p:spPr>
              <a:xfrm>
                <a:off x="3431704" y="4941168"/>
                <a:ext cx="144016" cy="0"/>
              </a:xfrm>
              <a:prstGeom prst="line">
                <a:avLst/>
              </a:prstGeom>
              <a:noFill/>
              <a:ln w="9525" cap="sq" cmpd="sng" algn="ctr">
                <a:solidFill>
                  <a:srgbClr val="000000">
                    <a:lumMod val="65000"/>
                    <a:lumOff val="3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687" name="Straight Connector 686">
                <a:extLst>
                  <a:ext uri="{FF2B5EF4-FFF2-40B4-BE49-F238E27FC236}">
                    <a16:creationId xmlns:a16="http://schemas.microsoft.com/office/drawing/2014/main" id="{2D5882E9-2292-8262-68F2-DFF26AA0B3D3}"/>
                  </a:ext>
                </a:extLst>
              </p:cNvPr>
              <p:cNvCxnSpPr/>
              <p:nvPr/>
            </p:nvCxnSpPr>
            <p:spPr>
              <a:xfrm>
                <a:off x="3431704" y="5229200"/>
                <a:ext cx="144016" cy="0"/>
              </a:xfrm>
              <a:prstGeom prst="line">
                <a:avLst/>
              </a:prstGeom>
              <a:noFill/>
              <a:ln w="9525" cap="sq" cmpd="sng" algn="ctr">
                <a:solidFill>
                  <a:srgbClr val="000000">
                    <a:lumMod val="65000"/>
                    <a:lumOff val="3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688" name="Straight Connector 687">
                <a:extLst>
                  <a:ext uri="{FF2B5EF4-FFF2-40B4-BE49-F238E27FC236}">
                    <a16:creationId xmlns:a16="http://schemas.microsoft.com/office/drawing/2014/main" id="{C31C5A91-98C2-D31D-58F6-5876D6B590AA}"/>
                  </a:ext>
                </a:extLst>
              </p:cNvPr>
              <p:cNvCxnSpPr/>
              <p:nvPr/>
            </p:nvCxnSpPr>
            <p:spPr>
              <a:xfrm>
                <a:off x="3503712" y="4941168"/>
                <a:ext cx="0" cy="288032"/>
              </a:xfrm>
              <a:prstGeom prst="line">
                <a:avLst/>
              </a:prstGeom>
              <a:noFill/>
              <a:ln w="9525" cap="sq" cmpd="sng" algn="ctr">
                <a:solidFill>
                  <a:srgbClr val="000000">
                    <a:lumMod val="65000"/>
                    <a:lumOff val="35000"/>
                  </a:srgbClr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532" name="Group 531">
              <a:extLst>
                <a:ext uri="{FF2B5EF4-FFF2-40B4-BE49-F238E27FC236}">
                  <a16:creationId xmlns:a16="http://schemas.microsoft.com/office/drawing/2014/main" id="{27AE69C5-6155-DA4D-8658-C7B3EC942C88}"/>
                </a:ext>
              </a:extLst>
            </p:cNvPr>
            <p:cNvGrpSpPr/>
            <p:nvPr/>
          </p:nvGrpSpPr>
          <p:grpSpPr>
            <a:xfrm>
              <a:off x="5742654" y="2429728"/>
              <a:ext cx="33090" cy="32017"/>
              <a:chOff x="3431704" y="4941168"/>
              <a:chExt cx="144016" cy="288032"/>
            </a:xfrm>
          </p:grpSpPr>
          <p:cxnSp>
            <p:nvCxnSpPr>
              <p:cNvPr id="683" name="Straight Connector 682">
                <a:extLst>
                  <a:ext uri="{FF2B5EF4-FFF2-40B4-BE49-F238E27FC236}">
                    <a16:creationId xmlns:a16="http://schemas.microsoft.com/office/drawing/2014/main" id="{E611EF50-1652-2C9A-324A-47587A3BE2BE}"/>
                  </a:ext>
                </a:extLst>
              </p:cNvPr>
              <p:cNvCxnSpPr/>
              <p:nvPr/>
            </p:nvCxnSpPr>
            <p:spPr>
              <a:xfrm>
                <a:off x="3431704" y="4941168"/>
                <a:ext cx="144016" cy="0"/>
              </a:xfrm>
              <a:prstGeom prst="line">
                <a:avLst/>
              </a:prstGeom>
              <a:noFill/>
              <a:ln w="9525" cap="sq" cmpd="sng" algn="ctr">
                <a:solidFill>
                  <a:srgbClr val="000000">
                    <a:lumMod val="65000"/>
                    <a:lumOff val="3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684" name="Straight Connector 683">
                <a:extLst>
                  <a:ext uri="{FF2B5EF4-FFF2-40B4-BE49-F238E27FC236}">
                    <a16:creationId xmlns:a16="http://schemas.microsoft.com/office/drawing/2014/main" id="{5812EEDB-EB19-C32A-1A66-D9A7648DB7E2}"/>
                  </a:ext>
                </a:extLst>
              </p:cNvPr>
              <p:cNvCxnSpPr/>
              <p:nvPr/>
            </p:nvCxnSpPr>
            <p:spPr>
              <a:xfrm>
                <a:off x="3431704" y="5229200"/>
                <a:ext cx="144016" cy="0"/>
              </a:xfrm>
              <a:prstGeom prst="line">
                <a:avLst/>
              </a:prstGeom>
              <a:noFill/>
              <a:ln w="9525" cap="sq" cmpd="sng" algn="ctr">
                <a:solidFill>
                  <a:srgbClr val="000000">
                    <a:lumMod val="65000"/>
                    <a:lumOff val="3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685" name="Straight Connector 684">
                <a:extLst>
                  <a:ext uri="{FF2B5EF4-FFF2-40B4-BE49-F238E27FC236}">
                    <a16:creationId xmlns:a16="http://schemas.microsoft.com/office/drawing/2014/main" id="{B6D260BD-9447-9291-B8CF-2C89717AFC6C}"/>
                  </a:ext>
                </a:extLst>
              </p:cNvPr>
              <p:cNvCxnSpPr/>
              <p:nvPr/>
            </p:nvCxnSpPr>
            <p:spPr>
              <a:xfrm>
                <a:off x="3503712" y="4941168"/>
                <a:ext cx="0" cy="288032"/>
              </a:xfrm>
              <a:prstGeom prst="line">
                <a:avLst/>
              </a:prstGeom>
              <a:noFill/>
              <a:ln w="9525" cap="sq" cmpd="sng" algn="ctr">
                <a:solidFill>
                  <a:srgbClr val="000000">
                    <a:lumMod val="65000"/>
                    <a:lumOff val="35000"/>
                  </a:srgbClr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533" name="Group 532">
              <a:extLst>
                <a:ext uri="{FF2B5EF4-FFF2-40B4-BE49-F238E27FC236}">
                  <a16:creationId xmlns:a16="http://schemas.microsoft.com/office/drawing/2014/main" id="{1852AE8B-1257-DA25-F41D-8046B12141ED}"/>
                </a:ext>
              </a:extLst>
            </p:cNvPr>
            <p:cNvGrpSpPr/>
            <p:nvPr/>
          </p:nvGrpSpPr>
          <p:grpSpPr>
            <a:xfrm>
              <a:off x="5808842" y="2434198"/>
              <a:ext cx="33090" cy="17351"/>
              <a:chOff x="3431704" y="4941168"/>
              <a:chExt cx="144016" cy="288032"/>
            </a:xfrm>
          </p:grpSpPr>
          <p:cxnSp>
            <p:nvCxnSpPr>
              <p:cNvPr id="680" name="Straight Connector 679">
                <a:extLst>
                  <a:ext uri="{FF2B5EF4-FFF2-40B4-BE49-F238E27FC236}">
                    <a16:creationId xmlns:a16="http://schemas.microsoft.com/office/drawing/2014/main" id="{7A324774-2440-6C84-A8B2-1A1679E11AAE}"/>
                  </a:ext>
                </a:extLst>
              </p:cNvPr>
              <p:cNvCxnSpPr/>
              <p:nvPr/>
            </p:nvCxnSpPr>
            <p:spPr>
              <a:xfrm>
                <a:off x="3431704" y="4941168"/>
                <a:ext cx="144016" cy="0"/>
              </a:xfrm>
              <a:prstGeom prst="line">
                <a:avLst/>
              </a:prstGeom>
              <a:noFill/>
              <a:ln w="9525" cap="sq" cmpd="sng" algn="ctr">
                <a:solidFill>
                  <a:srgbClr val="000000">
                    <a:lumMod val="65000"/>
                    <a:lumOff val="3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681" name="Straight Connector 680">
                <a:extLst>
                  <a:ext uri="{FF2B5EF4-FFF2-40B4-BE49-F238E27FC236}">
                    <a16:creationId xmlns:a16="http://schemas.microsoft.com/office/drawing/2014/main" id="{A8CEFA1E-15C4-B829-1ACF-10215AE57921}"/>
                  </a:ext>
                </a:extLst>
              </p:cNvPr>
              <p:cNvCxnSpPr/>
              <p:nvPr/>
            </p:nvCxnSpPr>
            <p:spPr>
              <a:xfrm>
                <a:off x="3431704" y="5229200"/>
                <a:ext cx="144016" cy="0"/>
              </a:xfrm>
              <a:prstGeom prst="line">
                <a:avLst/>
              </a:prstGeom>
              <a:noFill/>
              <a:ln w="9525" cap="sq" cmpd="sng" algn="ctr">
                <a:solidFill>
                  <a:srgbClr val="000000">
                    <a:lumMod val="65000"/>
                    <a:lumOff val="3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682" name="Straight Connector 681">
                <a:extLst>
                  <a:ext uri="{FF2B5EF4-FFF2-40B4-BE49-F238E27FC236}">
                    <a16:creationId xmlns:a16="http://schemas.microsoft.com/office/drawing/2014/main" id="{688FCF1A-1766-0600-737E-D0C489DCA8C5}"/>
                  </a:ext>
                </a:extLst>
              </p:cNvPr>
              <p:cNvCxnSpPr/>
              <p:nvPr/>
            </p:nvCxnSpPr>
            <p:spPr>
              <a:xfrm>
                <a:off x="3503712" y="4941168"/>
                <a:ext cx="0" cy="288032"/>
              </a:xfrm>
              <a:prstGeom prst="line">
                <a:avLst/>
              </a:prstGeom>
              <a:noFill/>
              <a:ln w="9525" cap="sq" cmpd="sng" algn="ctr">
                <a:solidFill>
                  <a:srgbClr val="000000">
                    <a:lumMod val="65000"/>
                    <a:lumOff val="35000"/>
                  </a:srgbClr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534" name="Group 533">
              <a:extLst>
                <a:ext uri="{FF2B5EF4-FFF2-40B4-BE49-F238E27FC236}">
                  <a16:creationId xmlns:a16="http://schemas.microsoft.com/office/drawing/2014/main" id="{EF06A7A0-FE7C-CAAF-6BBC-9B4ED51793B9}"/>
                </a:ext>
              </a:extLst>
            </p:cNvPr>
            <p:cNvGrpSpPr/>
            <p:nvPr/>
          </p:nvGrpSpPr>
          <p:grpSpPr>
            <a:xfrm>
              <a:off x="5875028" y="2444589"/>
              <a:ext cx="33090" cy="17351"/>
              <a:chOff x="3431704" y="4941168"/>
              <a:chExt cx="144016" cy="288032"/>
            </a:xfrm>
          </p:grpSpPr>
          <p:cxnSp>
            <p:nvCxnSpPr>
              <p:cNvPr id="677" name="Straight Connector 676">
                <a:extLst>
                  <a:ext uri="{FF2B5EF4-FFF2-40B4-BE49-F238E27FC236}">
                    <a16:creationId xmlns:a16="http://schemas.microsoft.com/office/drawing/2014/main" id="{17AABCA8-E2BC-5C9B-BEF7-533B75AD1A35}"/>
                  </a:ext>
                </a:extLst>
              </p:cNvPr>
              <p:cNvCxnSpPr/>
              <p:nvPr/>
            </p:nvCxnSpPr>
            <p:spPr>
              <a:xfrm>
                <a:off x="3431704" y="4941168"/>
                <a:ext cx="144016" cy="0"/>
              </a:xfrm>
              <a:prstGeom prst="line">
                <a:avLst/>
              </a:prstGeom>
              <a:noFill/>
              <a:ln w="9525" cap="sq" cmpd="sng" algn="ctr">
                <a:solidFill>
                  <a:srgbClr val="000000">
                    <a:lumMod val="65000"/>
                    <a:lumOff val="3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678" name="Straight Connector 677">
                <a:extLst>
                  <a:ext uri="{FF2B5EF4-FFF2-40B4-BE49-F238E27FC236}">
                    <a16:creationId xmlns:a16="http://schemas.microsoft.com/office/drawing/2014/main" id="{65E1FF6A-9186-8739-530D-0D9BBCAB7336}"/>
                  </a:ext>
                </a:extLst>
              </p:cNvPr>
              <p:cNvCxnSpPr/>
              <p:nvPr/>
            </p:nvCxnSpPr>
            <p:spPr>
              <a:xfrm>
                <a:off x="3431704" y="5229200"/>
                <a:ext cx="144016" cy="0"/>
              </a:xfrm>
              <a:prstGeom prst="line">
                <a:avLst/>
              </a:prstGeom>
              <a:noFill/>
              <a:ln w="9525" cap="sq" cmpd="sng" algn="ctr">
                <a:solidFill>
                  <a:srgbClr val="000000">
                    <a:lumMod val="65000"/>
                    <a:lumOff val="3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679" name="Straight Connector 678">
                <a:extLst>
                  <a:ext uri="{FF2B5EF4-FFF2-40B4-BE49-F238E27FC236}">
                    <a16:creationId xmlns:a16="http://schemas.microsoft.com/office/drawing/2014/main" id="{B356E2F8-9868-99F8-7818-E2081DFFC3A3}"/>
                  </a:ext>
                </a:extLst>
              </p:cNvPr>
              <p:cNvCxnSpPr/>
              <p:nvPr/>
            </p:nvCxnSpPr>
            <p:spPr>
              <a:xfrm>
                <a:off x="3503712" y="4941168"/>
                <a:ext cx="0" cy="288032"/>
              </a:xfrm>
              <a:prstGeom prst="line">
                <a:avLst/>
              </a:prstGeom>
              <a:noFill/>
              <a:ln w="9525" cap="sq" cmpd="sng" algn="ctr">
                <a:solidFill>
                  <a:srgbClr val="000000">
                    <a:lumMod val="65000"/>
                    <a:lumOff val="35000"/>
                  </a:srgbClr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535" name="Rectangle 534">
              <a:extLst>
                <a:ext uri="{FF2B5EF4-FFF2-40B4-BE49-F238E27FC236}">
                  <a16:creationId xmlns:a16="http://schemas.microsoft.com/office/drawing/2014/main" id="{C14B0EDF-7856-E022-AFE3-5850308DDD23}"/>
                </a:ext>
              </a:extLst>
            </p:cNvPr>
            <p:cNvSpPr/>
            <p:nvPr/>
          </p:nvSpPr>
          <p:spPr>
            <a:xfrm>
              <a:off x="5979760" y="2118411"/>
              <a:ext cx="66187" cy="463389"/>
            </a:xfrm>
            <a:prstGeom prst="rect">
              <a:avLst/>
            </a:prstGeom>
            <a:solidFill>
              <a:srgbClr val="3F4444">
                <a:lumMod val="60000"/>
                <a:lumOff val="4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625519">
                <a:defRPr/>
              </a:pPr>
              <a:endParaRPr lang="en-GB" sz="1067" kern="0"/>
            </a:p>
          </p:txBody>
        </p:sp>
        <p:sp>
          <p:nvSpPr>
            <p:cNvPr id="536" name="Rectangle 535">
              <a:extLst>
                <a:ext uri="{FF2B5EF4-FFF2-40B4-BE49-F238E27FC236}">
                  <a16:creationId xmlns:a16="http://schemas.microsoft.com/office/drawing/2014/main" id="{49C01F75-1D00-9E8A-C62F-2B1ADDECE715}"/>
                </a:ext>
              </a:extLst>
            </p:cNvPr>
            <p:cNvSpPr/>
            <p:nvPr/>
          </p:nvSpPr>
          <p:spPr>
            <a:xfrm>
              <a:off x="6045948" y="2089719"/>
              <a:ext cx="66187" cy="492081"/>
            </a:xfrm>
            <a:prstGeom prst="rect">
              <a:avLst/>
            </a:prstGeom>
            <a:solidFill>
              <a:srgbClr val="C4D600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625519">
                <a:defRPr/>
              </a:pPr>
              <a:endParaRPr lang="en-GB" sz="1067" kern="0"/>
            </a:p>
          </p:txBody>
        </p:sp>
        <p:sp>
          <p:nvSpPr>
            <p:cNvPr id="537" name="Rectangle 536">
              <a:extLst>
                <a:ext uri="{FF2B5EF4-FFF2-40B4-BE49-F238E27FC236}">
                  <a16:creationId xmlns:a16="http://schemas.microsoft.com/office/drawing/2014/main" id="{E2B25D76-15E5-D545-9332-8B59E3F2981C}"/>
                </a:ext>
              </a:extLst>
            </p:cNvPr>
            <p:cNvSpPr/>
            <p:nvPr/>
          </p:nvSpPr>
          <p:spPr>
            <a:xfrm>
              <a:off x="6112135" y="2108369"/>
              <a:ext cx="66187" cy="473431"/>
            </a:xfrm>
            <a:prstGeom prst="rect">
              <a:avLst/>
            </a:prstGeom>
            <a:solidFill>
              <a:srgbClr val="F0AB00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625519">
                <a:defRPr/>
              </a:pPr>
              <a:endParaRPr lang="en-GB" sz="1067" kern="0"/>
            </a:p>
          </p:txBody>
        </p:sp>
        <p:sp>
          <p:nvSpPr>
            <p:cNvPr id="538" name="Rectangle 537">
              <a:extLst>
                <a:ext uri="{FF2B5EF4-FFF2-40B4-BE49-F238E27FC236}">
                  <a16:creationId xmlns:a16="http://schemas.microsoft.com/office/drawing/2014/main" id="{73264FD8-C84C-6DE1-DAAC-72A2E48D8009}"/>
                </a:ext>
              </a:extLst>
            </p:cNvPr>
            <p:cNvSpPr/>
            <p:nvPr/>
          </p:nvSpPr>
          <p:spPr>
            <a:xfrm>
              <a:off x="6178322" y="2109803"/>
              <a:ext cx="66187" cy="471996"/>
            </a:xfrm>
            <a:prstGeom prst="rect">
              <a:avLst/>
            </a:prstGeom>
            <a:solidFill>
              <a:srgbClr val="003865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625519">
                <a:defRPr/>
              </a:pPr>
              <a:endParaRPr lang="en-GB" sz="1067" kern="0"/>
            </a:p>
          </p:txBody>
        </p:sp>
        <p:grpSp>
          <p:nvGrpSpPr>
            <p:cNvPr id="539" name="Group 538">
              <a:extLst>
                <a:ext uri="{FF2B5EF4-FFF2-40B4-BE49-F238E27FC236}">
                  <a16:creationId xmlns:a16="http://schemas.microsoft.com/office/drawing/2014/main" id="{77F01500-6D89-D68E-186A-35688826CE4D}"/>
                </a:ext>
              </a:extLst>
            </p:cNvPr>
            <p:cNvGrpSpPr/>
            <p:nvPr/>
          </p:nvGrpSpPr>
          <p:grpSpPr>
            <a:xfrm>
              <a:off x="5996309" y="2084494"/>
              <a:ext cx="33090" cy="68347"/>
              <a:chOff x="3431704" y="4941168"/>
              <a:chExt cx="144016" cy="288032"/>
            </a:xfrm>
          </p:grpSpPr>
          <p:cxnSp>
            <p:nvCxnSpPr>
              <p:cNvPr id="674" name="Straight Connector 673">
                <a:extLst>
                  <a:ext uri="{FF2B5EF4-FFF2-40B4-BE49-F238E27FC236}">
                    <a16:creationId xmlns:a16="http://schemas.microsoft.com/office/drawing/2014/main" id="{7905470D-63D7-C63A-51EF-C089E9D98BD0}"/>
                  </a:ext>
                </a:extLst>
              </p:cNvPr>
              <p:cNvCxnSpPr/>
              <p:nvPr/>
            </p:nvCxnSpPr>
            <p:spPr>
              <a:xfrm>
                <a:off x="3431704" y="4941168"/>
                <a:ext cx="144016" cy="0"/>
              </a:xfrm>
              <a:prstGeom prst="line">
                <a:avLst/>
              </a:prstGeom>
              <a:noFill/>
              <a:ln w="9525" cap="sq" cmpd="sng" algn="ctr">
                <a:solidFill>
                  <a:srgbClr val="000000">
                    <a:lumMod val="65000"/>
                    <a:lumOff val="3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675" name="Straight Connector 674">
                <a:extLst>
                  <a:ext uri="{FF2B5EF4-FFF2-40B4-BE49-F238E27FC236}">
                    <a16:creationId xmlns:a16="http://schemas.microsoft.com/office/drawing/2014/main" id="{EB547CB3-FE99-EB23-300B-D258D54DE6F4}"/>
                  </a:ext>
                </a:extLst>
              </p:cNvPr>
              <p:cNvCxnSpPr/>
              <p:nvPr/>
            </p:nvCxnSpPr>
            <p:spPr>
              <a:xfrm>
                <a:off x="3431704" y="5229200"/>
                <a:ext cx="144016" cy="0"/>
              </a:xfrm>
              <a:prstGeom prst="line">
                <a:avLst/>
              </a:prstGeom>
              <a:noFill/>
              <a:ln w="9525" cap="sq" cmpd="sng" algn="ctr">
                <a:solidFill>
                  <a:srgbClr val="000000">
                    <a:lumMod val="65000"/>
                    <a:lumOff val="3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676" name="Straight Connector 675">
                <a:extLst>
                  <a:ext uri="{FF2B5EF4-FFF2-40B4-BE49-F238E27FC236}">
                    <a16:creationId xmlns:a16="http://schemas.microsoft.com/office/drawing/2014/main" id="{0A02A738-6DBF-EA1C-CC79-843CBE97FD72}"/>
                  </a:ext>
                </a:extLst>
              </p:cNvPr>
              <p:cNvCxnSpPr/>
              <p:nvPr/>
            </p:nvCxnSpPr>
            <p:spPr>
              <a:xfrm>
                <a:off x="3503712" y="4941168"/>
                <a:ext cx="0" cy="288032"/>
              </a:xfrm>
              <a:prstGeom prst="line">
                <a:avLst/>
              </a:prstGeom>
              <a:noFill/>
              <a:ln w="9525" cap="sq" cmpd="sng" algn="ctr">
                <a:solidFill>
                  <a:srgbClr val="000000">
                    <a:lumMod val="65000"/>
                    <a:lumOff val="35000"/>
                  </a:srgbClr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540" name="Group 539">
              <a:extLst>
                <a:ext uri="{FF2B5EF4-FFF2-40B4-BE49-F238E27FC236}">
                  <a16:creationId xmlns:a16="http://schemas.microsoft.com/office/drawing/2014/main" id="{57B6EE8B-6D84-2B83-10CA-EF5492D91004}"/>
                </a:ext>
              </a:extLst>
            </p:cNvPr>
            <p:cNvGrpSpPr/>
            <p:nvPr/>
          </p:nvGrpSpPr>
          <p:grpSpPr>
            <a:xfrm>
              <a:off x="6062496" y="2068714"/>
              <a:ext cx="33090" cy="43959"/>
              <a:chOff x="3431704" y="4941168"/>
              <a:chExt cx="144016" cy="288032"/>
            </a:xfrm>
          </p:grpSpPr>
          <p:cxnSp>
            <p:nvCxnSpPr>
              <p:cNvPr id="671" name="Straight Connector 670">
                <a:extLst>
                  <a:ext uri="{FF2B5EF4-FFF2-40B4-BE49-F238E27FC236}">
                    <a16:creationId xmlns:a16="http://schemas.microsoft.com/office/drawing/2014/main" id="{5691752E-8502-6BA9-15E9-DB39CE12D070}"/>
                  </a:ext>
                </a:extLst>
              </p:cNvPr>
              <p:cNvCxnSpPr/>
              <p:nvPr/>
            </p:nvCxnSpPr>
            <p:spPr>
              <a:xfrm>
                <a:off x="3431704" y="4941168"/>
                <a:ext cx="144016" cy="0"/>
              </a:xfrm>
              <a:prstGeom prst="line">
                <a:avLst/>
              </a:prstGeom>
              <a:noFill/>
              <a:ln w="9525" cap="sq" cmpd="sng" algn="ctr">
                <a:solidFill>
                  <a:srgbClr val="000000">
                    <a:lumMod val="65000"/>
                    <a:lumOff val="3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672" name="Straight Connector 671">
                <a:extLst>
                  <a:ext uri="{FF2B5EF4-FFF2-40B4-BE49-F238E27FC236}">
                    <a16:creationId xmlns:a16="http://schemas.microsoft.com/office/drawing/2014/main" id="{00E1F793-E640-A964-962A-336FE2039C44}"/>
                  </a:ext>
                </a:extLst>
              </p:cNvPr>
              <p:cNvCxnSpPr/>
              <p:nvPr/>
            </p:nvCxnSpPr>
            <p:spPr>
              <a:xfrm>
                <a:off x="3431704" y="5229200"/>
                <a:ext cx="144016" cy="0"/>
              </a:xfrm>
              <a:prstGeom prst="line">
                <a:avLst/>
              </a:prstGeom>
              <a:noFill/>
              <a:ln w="9525" cap="sq" cmpd="sng" algn="ctr">
                <a:solidFill>
                  <a:srgbClr val="000000">
                    <a:lumMod val="65000"/>
                    <a:lumOff val="3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673" name="Straight Connector 672">
                <a:extLst>
                  <a:ext uri="{FF2B5EF4-FFF2-40B4-BE49-F238E27FC236}">
                    <a16:creationId xmlns:a16="http://schemas.microsoft.com/office/drawing/2014/main" id="{30EF6960-307C-7709-FEBE-F84AAFE58D37}"/>
                  </a:ext>
                </a:extLst>
              </p:cNvPr>
              <p:cNvCxnSpPr/>
              <p:nvPr/>
            </p:nvCxnSpPr>
            <p:spPr>
              <a:xfrm>
                <a:off x="3503712" y="4941168"/>
                <a:ext cx="0" cy="288032"/>
              </a:xfrm>
              <a:prstGeom prst="line">
                <a:avLst/>
              </a:prstGeom>
              <a:noFill/>
              <a:ln w="9525" cap="sq" cmpd="sng" algn="ctr">
                <a:solidFill>
                  <a:srgbClr val="000000">
                    <a:lumMod val="65000"/>
                    <a:lumOff val="35000"/>
                  </a:srgbClr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541" name="Group 540">
              <a:extLst>
                <a:ext uri="{FF2B5EF4-FFF2-40B4-BE49-F238E27FC236}">
                  <a16:creationId xmlns:a16="http://schemas.microsoft.com/office/drawing/2014/main" id="{490A140D-2493-F0C6-6BF5-4F34FD3C4B51}"/>
                </a:ext>
              </a:extLst>
            </p:cNvPr>
            <p:cNvGrpSpPr/>
            <p:nvPr/>
          </p:nvGrpSpPr>
          <p:grpSpPr>
            <a:xfrm>
              <a:off x="6128683" y="2097407"/>
              <a:ext cx="33090" cy="17351"/>
              <a:chOff x="3431704" y="4941168"/>
              <a:chExt cx="144016" cy="288032"/>
            </a:xfrm>
          </p:grpSpPr>
          <p:cxnSp>
            <p:nvCxnSpPr>
              <p:cNvPr id="668" name="Straight Connector 667">
                <a:extLst>
                  <a:ext uri="{FF2B5EF4-FFF2-40B4-BE49-F238E27FC236}">
                    <a16:creationId xmlns:a16="http://schemas.microsoft.com/office/drawing/2014/main" id="{5FE8CAF6-881D-3786-76C3-DD2F1F610325}"/>
                  </a:ext>
                </a:extLst>
              </p:cNvPr>
              <p:cNvCxnSpPr/>
              <p:nvPr/>
            </p:nvCxnSpPr>
            <p:spPr>
              <a:xfrm>
                <a:off x="3431704" y="4941168"/>
                <a:ext cx="144016" cy="0"/>
              </a:xfrm>
              <a:prstGeom prst="line">
                <a:avLst/>
              </a:prstGeom>
              <a:noFill/>
              <a:ln w="9525" cap="sq" cmpd="sng" algn="ctr">
                <a:solidFill>
                  <a:srgbClr val="000000">
                    <a:lumMod val="65000"/>
                    <a:lumOff val="3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669" name="Straight Connector 668">
                <a:extLst>
                  <a:ext uri="{FF2B5EF4-FFF2-40B4-BE49-F238E27FC236}">
                    <a16:creationId xmlns:a16="http://schemas.microsoft.com/office/drawing/2014/main" id="{032EF28A-8320-0EB6-3C83-EDFB16CB4C8F}"/>
                  </a:ext>
                </a:extLst>
              </p:cNvPr>
              <p:cNvCxnSpPr/>
              <p:nvPr/>
            </p:nvCxnSpPr>
            <p:spPr>
              <a:xfrm>
                <a:off x="3431704" y="5229200"/>
                <a:ext cx="144016" cy="0"/>
              </a:xfrm>
              <a:prstGeom prst="line">
                <a:avLst/>
              </a:prstGeom>
              <a:noFill/>
              <a:ln w="9525" cap="sq" cmpd="sng" algn="ctr">
                <a:solidFill>
                  <a:srgbClr val="000000">
                    <a:lumMod val="65000"/>
                    <a:lumOff val="3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670" name="Straight Connector 669">
                <a:extLst>
                  <a:ext uri="{FF2B5EF4-FFF2-40B4-BE49-F238E27FC236}">
                    <a16:creationId xmlns:a16="http://schemas.microsoft.com/office/drawing/2014/main" id="{7DEB8EE4-27D6-6DC2-D3EF-3802870C6B3A}"/>
                  </a:ext>
                </a:extLst>
              </p:cNvPr>
              <p:cNvCxnSpPr/>
              <p:nvPr/>
            </p:nvCxnSpPr>
            <p:spPr>
              <a:xfrm>
                <a:off x="3503712" y="4941168"/>
                <a:ext cx="0" cy="288032"/>
              </a:xfrm>
              <a:prstGeom prst="line">
                <a:avLst/>
              </a:prstGeom>
              <a:noFill/>
              <a:ln w="9525" cap="sq" cmpd="sng" algn="ctr">
                <a:solidFill>
                  <a:srgbClr val="000000">
                    <a:lumMod val="65000"/>
                    <a:lumOff val="35000"/>
                  </a:srgbClr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542" name="Group 541">
              <a:extLst>
                <a:ext uri="{FF2B5EF4-FFF2-40B4-BE49-F238E27FC236}">
                  <a16:creationId xmlns:a16="http://schemas.microsoft.com/office/drawing/2014/main" id="{E67C2E75-ED5A-7D47-24E1-796F93686499}"/>
                </a:ext>
              </a:extLst>
            </p:cNvPr>
            <p:cNvGrpSpPr/>
            <p:nvPr/>
          </p:nvGrpSpPr>
          <p:grpSpPr>
            <a:xfrm>
              <a:off x="6194871" y="2107449"/>
              <a:ext cx="33090" cy="6506"/>
              <a:chOff x="3431704" y="4941168"/>
              <a:chExt cx="144016" cy="288032"/>
            </a:xfrm>
          </p:grpSpPr>
          <p:cxnSp>
            <p:nvCxnSpPr>
              <p:cNvPr id="665" name="Straight Connector 664">
                <a:extLst>
                  <a:ext uri="{FF2B5EF4-FFF2-40B4-BE49-F238E27FC236}">
                    <a16:creationId xmlns:a16="http://schemas.microsoft.com/office/drawing/2014/main" id="{24111468-FD51-8C1A-561F-1CC640672FE1}"/>
                  </a:ext>
                </a:extLst>
              </p:cNvPr>
              <p:cNvCxnSpPr/>
              <p:nvPr/>
            </p:nvCxnSpPr>
            <p:spPr>
              <a:xfrm>
                <a:off x="3431704" y="4941168"/>
                <a:ext cx="144016" cy="0"/>
              </a:xfrm>
              <a:prstGeom prst="line">
                <a:avLst/>
              </a:prstGeom>
              <a:noFill/>
              <a:ln w="9525" cap="sq" cmpd="sng" algn="ctr">
                <a:solidFill>
                  <a:srgbClr val="000000">
                    <a:lumMod val="65000"/>
                    <a:lumOff val="3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666" name="Straight Connector 665">
                <a:extLst>
                  <a:ext uri="{FF2B5EF4-FFF2-40B4-BE49-F238E27FC236}">
                    <a16:creationId xmlns:a16="http://schemas.microsoft.com/office/drawing/2014/main" id="{CDD0DE16-C13A-7F51-CE00-FD803A32AFB5}"/>
                  </a:ext>
                </a:extLst>
              </p:cNvPr>
              <p:cNvCxnSpPr/>
              <p:nvPr/>
            </p:nvCxnSpPr>
            <p:spPr>
              <a:xfrm>
                <a:off x="3431704" y="5229200"/>
                <a:ext cx="144016" cy="0"/>
              </a:xfrm>
              <a:prstGeom prst="line">
                <a:avLst/>
              </a:prstGeom>
              <a:noFill/>
              <a:ln w="9525" cap="sq" cmpd="sng" algn="ctr">
                <a:solidFill>
                  <a:srgbClr val="000000">
                    <a:lumMod val="65000"/>
                    <a:lumOff val="3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667" name="Straight Connector 666">
                <a:extLst>
                  <a:ext uri="{FF2B5EF4-FFF2-40B4-BE49-F238E27FC236}">
                    <a16:creationId xmlns:a16="http://schemas.microsoft.com/office/drawing/2014/main" id="{0A456CAC-B8B7-1DEF-3F36-73833F133019}"/>
                  </a:ext>
                </a:extLst>
              </p:cNvPr>
              <p:cNvCxnSpPr/>
              <p:nvPr/>
            </p:nvCxnSpPr>
            <p:spPr>
              <a:xfrm>
                <a:off x="3503712" y="4941168"/>
                <a:ext cx="0" cy="288032"/>
              </a:xfrm>
              <a:prstGeom prst="line">
                <a:avLst/>
              </a:prstGeom>
              <a:noFill/>
              <a:ln w="9525" cap="sq" cmpd="sng" algn="ctr">
                <a:solidFill>
                  <a:srgbClr val="000000">
                    <a:lumMod val="65000"/>
                    <a:lumOff val="35000"/>
                  </a:srgbClr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543" name="Rectangle 542">
              <a:extLst>
                <a:ext uri="{FF2B5EF4-FFF2-40B4-BE49-F238E27FC236}">
                  <a16:creationId xmlns:a16="http://schemas.microsoft.com/office/drawing/2014/main" id="{19307543-7014-A4F8-BE45-AC250610597A}"/>
                </a:ext>
              </a:extLst>
            </p:cNvPr>
            <p:cNvSpPr/>
            <p:nvPr/>
          </p:nvSpPr>
          <p:spPr>
            <a:xfrm>
              <a:off x="6299603" y="1865915"/>
              <a:ext cx="66187" cy="715885"/>
            </a:xfrm>
            <a:prstGeom prst="rect">
              <a:avLst/>
            </a:prstGeom>
            <a:solidFill>
              <a:srgbClr val="3F4444">
                <a:lumMod val="60000"/>
                <a:lumOff val="4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625519">
                <a:defRPr/>
              </a:pPr>
              <a:endParaRPr lang="en-GB" sz="1067" kern="0"/>
            </a:p>
          </p:txBody>
        </p:sp>
        <p:sp>
          <p:nvSpPr>
            <p:cNvPr id="544" name="Rectangle 543">
              <a:extLst>
                <a:ext uri="{FF2B5EF4-FFF2-40B4-BE49-F238E27FC236}">
                  <a16:creationId xmlns:a16="http://schemas.microsoft.com/office/drawing/2014/main" id="{232EF95F-43CB-8EDB-D312-708EE97DE7DA}"/>
                </a:ext>
              </a:extLst>
            </p:cNvPr>
            <p:cNvSpPr/>
            <p:nvPr/>
          </p:nvSpPr>
          <p:spPr>
            <a:xfrm>
              <a:off x="6365790" y="1708104"/>
              <a:ext cx="66187" cy="873694"/>
            </a:xfrm>
            <a:prstGeom prst="rect">
              <a:avLst/>
            </a:prstGeom>
            <a:solidFill>
              <a:srgbClr val="C4D600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625519">
                <a:defRPr/>
              </a:pPr>
              <a:endParaRPr lang="en-GB" sz="1067" kern="0"/>
            </a:p>
          </p:txBody>
        </p:sp>
        <p:sp>
          <p:nvSpPr>
            <p:cNvPr id="545" name="Rectangle 544">
              <a:extLst>
                <a:ext uri="{FF2B5EF4-FFF2-40B4-BE49-F238E27FC236}">
                  <a16:creationId xmlns:a16="http://schemas.microsoft.com/office/drawing/2014/main" id="{C4A6B86C-26D2-F7DA-A03C-2F8051AC94D4}"/>
                </a:ext>
              </a:extLst>
            </p:cNvPr>
            <p:cNvSpPr/>
            <p:nvPr/>
          </p:nvSpPr>
          <p:spPr>
            <a:xfrm>
              <a:off x="6431977" y="1693758"/>
              <a:ext cx="66187" cy="888041"/>
            </a:xfrm>
            <a:prstGeom prst="rect">
              <a:avLst/>
            </a:prstGeom>
            <a:solidFill>
              <a:srgbClr val="F0AB00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625519">
                <a:defRPr/>
              </a:pPr>
              <a:endParaRPr lang="en-GB" sz="1067" kern="0"/>
            </a:p>
          </p:txBody>
        </p:sp>
        <p:sp>
          <p:nvSpPr>
            <p:cNvPr id="546" name="Rectangle 545">
              <a:extLst>
                <a:ext uri="{FF2B5EF4-FFF2-40B4-BE49-F238E27FC236}">
                  <a16:creationId xmlns:a16="http://schemas.microsoft.com/office/drawing/2014/main" id="{3593FDA7-0C5B-FA9D-F46B-552E92A04DC6}"/>
                </a:ext>
              </a:extLst>
            </p:cNvPr>
            <p:cNvSpPr/>
            <p:nvPr/>
          </p:nvSpPr>
          <p:spPr>
            <a:xfrm>
              <a:off x="6498164" y="1738232"/>
              <a:ext cx="66187" cy="843568"/>
            </a:xfrm>
            <a:prstGeom prst="rect">
              <a:avLst/>
            </a:prstGeom>
            <a:solidFill>
              <a:srgbClr val="003865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625519">
                <a:defRPr/>
              </a:pPr>
              <a:endParaRPr lang="en-GB" sz="1067" kern="0"/>
            </a:p>
          </p:txBody>
        </p:sp>
        <p:grpSp>
          <p:nvGrpSpPr>
            <p:cNvPr id="547" name="Group 546">
              <a:extLst>
                <a:ext uri="{FF2B5EF4-FFF2-40B4-BE49-F238E27FC236}">
                  <a16:creationId xmlns:a16="http://schemas.microsoft.com/office/drawing/2014/main" id="{58D69C67-BE54-8E58-7B12-4830BD78016E}"/>
                </a:ext>
              </a:extLst>
            </p:cNvPr>
            <p:cNvGrpSpPr/>
            <p:nvPr/>
          </p:nvGrpSpPr>
          <p:grpSpPr>
            <a:xfrm>
              <a:off x="6316151" y="1852084"/>
              <a:ext cx="33090" cy="33917"/>
              <a:chOff x="3431704" y="4941168"/>
              <a:chExt cx="144016" cy="288032"/>
            </a:xfrm>
          </p:grpSpPr>
          <p:cxnSp>
            <p:nvCxnSpPr>
              <p:cNvPr id="662" name="Straight Connector 661">
                <a:extLst>
                  <a:ext uri="{FF2B5EF4-FFF2-40B4-BE49-F238E27FC236}">
                    <a16:creationId xmlns:a16="http://schemas.microsoft.com/office/drawing/2014/main" id="{09652D75-40B7-12DE-75AB-78D52FD8136A}"/>
                  </a:ext>
                </a:extLst>
              </p:cNvPr>
              <p:cNvCxnSpPr/>
              <p:nvPr/>
            </p:nvCxnSpPr>
            <p:spPr>
              <a:xfrm>
                <a:off x="3431704" y="4941168"/>
                <a:ext cx="144016" cy="0"/>
              </a:xfrm>
              <a:prstGeom prst="line">
                <a:avLst/>
              </a:prstGeom>
              <a:noFill/>
              <a:ln w="9525" cap="sq" cmpd="sng" algn="ctr">
                <a:solidFill>
                  <a:srgbClr val="000000">
                    <a:lumMod val="65000"/>
                    <a:lumOff val="3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663" name="Straight Connector 662">
                <a:extLst>
                  <a:ext uri="{FF2B5EF4-FFF2-40B4-BE49-F238E27FC236}">
                    <a16:creationId xmlns:a16="http://schemas.microsoft.com/office/drawing/2014/main" id="{16F1395A-F3F4-5B32-6C34-34F67AE1285F}"/>
                  </a:ext>
                </a:extLst>
              </p:cNvPr>
              <p:cNvCxnSpPr/>
              <p:nvPr/>
            </p:nvCxnSpPr>
            <p:spPr>
              <a:xfrm>
                <a:off x="3431704" y="5229200"/>
                <a:ext cx="144016" cy="0"/>
              </a:xfrm>
              <a:prstGeom prst="line">
                <a:avLst/>
              </a:prstGeom>
              <a:noFill/>
              <a:ln w="9525" cap="sq" cmpd="sng" algn="ctr">
                <a:solidFill>
                  <a:srgbClr val="000000">
                    <a:lumMod val="65000"/>
                    <a:lumOff val="3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664" name="Straight Connector 663">
                <a:extLst>
                  <a:ext uri="{FF2B5EF4-FFF2-40B4-BE49-F238E27FC236}">
                    <a16:creationId xmlns:a16="http://schemas.microsoft.com/office/drawing/2014/main" id="{2B7E23CA-6CC4-C566-163D-AF60B31C9DDD}"/>
                  </a:ext>
                </a:extLst>
              </p:cNvPr>
              <p:cNvCxnSpPr/>
              <p:nvPr/>
            </p:nvCxnSpPr>
            <p:spPr>
              <a:xfrm>
                <a:off x="3503712" y="4941168"/>
                <a:ext cx="0" cy="288032"/>
              </a:xfrm>
              <a:prstGeom prst="line">
                <a:avLst/>
              </a:prstGeom>
              <a:noFill/>
              <a:ln w="9525" cap="sq" cmpd="sng" algn="ctr">
                <a:solidFill>
                  <a:srgbClr val="000000">
                    <a:lumMod val="65000"/>
                    <a:lumOff val="35000"/>
                  </a:srgbClr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548" name="Group 547">
              <a:extLst>
                <a:ext uri="{FF2B5EF4-FFF2-40B4-BE49-F238E27FC236}">
                  <a16:creationId xmlns:a16="http://schemas.microsoft.com/office/drawing/2014/main" id="{FC2B666A-763A-CDDA-B902-2488DE385810}"/>
                </a:ext>
              </a:extLst>
            </p:cNvPr>
            <p:cNvGrpSpPr/>
            <p:nvPr/>
          </p:nvGrpSpPr>
          <p:grpSpPr>
            <a:xfrm>
              <a:off x="6382338" y="1649799"/>
              <a:ext cx="33090" cy="98475"/>
              <a:chOff x="3431704" y="4941168"/>
              <a:chExt cx="144016" cy="288032"/>
            </a:xfrm>
          </p:grpSpPr>
          <p:cxnSp>
            <p:nvCxnSpPr>
              <p:cNvPr id="659" name="Straight Connector 658">
                <a:extLst>
                  <a:ext uri="{FF2B5EF4-FFF2-40B4-BE49-F238E27FC236}">
                    <a16:creationId xmlns:a16="http://schemas.microsoft.com/office/drawing/2014/main" id="{A97482C4-F48F-8556-BB6A-2C846CFFFCDA}"/>
                  </a:ext>
                </a:extLst>
              </p:cNvPr>
              <p:cNvCxnSpPr/>
              <p:nvPr/>
            </p:nvCxnSpPr>
            <p:spPr>
              <a:xfrm>
                <a:off x="3431704" y="4941168"/>
                <a:ext cx="144016" cy="0"/>
              </a:xfrm>
              <a:prstGeom prst="line">
                <a:avLst/>
              </a:prstGeom>
              <a:noFill/>
              <a:ln w="9525" cap="sq" cmpd="sng" algn="ctr">
                <a:solidFill>
                  <a:srgbClr val="000000">
                    <a:lumMod val="65000"/>
                    <a:lumOff val="3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660" name="Straight Connector 659">
                <a:extLst>
                  <a:ext uri="{FF2B5EF4-FFF2-40B4-BE49-F238E27FC236}">
                    <a16:creationId xmlns:a16="http://schemas.microsoft.com/office/drawing/2014/main" id="{1A840B11-A4BE-5F47-8EC8-5F875624267D}"/>
                  </a:ext>
                </a:extLst>
              </p:cNvPr>
              <p:cNvCxnSpPr/>
              <p:nvPr/>
            </p:nvCxnSpPr>
            <p:spPr>
              <a:xfrm>
                <a:off x="3431704" y="5229200"/>
                <a:ext cx="144016" cy="0"/>
              </a:xfrm>
              <a:prstGeom prst="line">
                <a:avLst/>
              </a:prstGeom>
              <a:noFill/>
              <a:ln w="9525" cap="sq" cmpd="sng" algn="ctr">
                <a:solidFill>
                  <a:srgbClr val="000000">
                    <a:lumMod val="65000"/>
                    <a:lumOff val="3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661" name="Straight Connector 660">
                <a:extLst>
                  <a:ext uri="{FF2B5EF4-FFF2-40B4-BE49-F238E27FC236}">
                    <a16:creationId xmlns:a16="http://schemas.microsoft.com/office/drawing/2014/main" id="{718061F2-DB74-0CA5-30C7-8871C8B9783F}"/>
                  </a:ext>
                </a:extLst>
              </p:cNvPr>
              <p:cNvCxnSpPr/>
              <p:nvPr/>
            </p:nvCxnSpPr>
            <p:spPr>
              <a:xfrm>
                <a:off x="3503712" y="4941168"/>
                <a:ext cx="0" cy="288032"/>
              </a:xfrm>
              <a:prstGeom prst="line">
                <a:avLst/>
              </a:prstGeom>
              <a:noFill/>
              <a:ln w="9525" cap="sq" cmpd="sng" algn="ctr">
                <a:solidFill>
                  <a:srgbClr val="000000">
                    <a:lumMod val="65000"/>
                    <a:lumOff val="35000"/>
                  </a:srgbClr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549" name="Group 548">
              <a:extLst>
                <a:ext uri="{FF2B5EF4-FFF2-40B4-BE49-F238E27FC236}">
                  <a16:creationId xmlns:a16="http://schemas.microsoft.com/office/drawing/2014/main" id="{9D7A3E4D-F86F-AB11-AA61-7E6161B7CF06}"/>
                </a:ext>
              </a:extLst>
            </p:cNvPr>
            <p:cNvGrpSpPr/>
            <p:nvPr/>
          </p:nvGrpSpPr>
          <p:grpSpPr>
            <a:xfrm>
              <a:off x="6448526" y="1671318"/>
              <a:ext cx="33090" cy="43959"/>
              <a:chOff x="3431704" y="4941168"/>
              <a:chExt cx="144016" cy="288032"/>
            </a:xfrm>
          </p:grpSpPr>
          <p:cxnSp>
            <p:nvCxnSpPr>
              <p:cNvPr id="656" name="Straight Connector 655">
                <a:extLst>
                  <a:ext uri="{FF2B5EF4-FFF2-40B4-BE49-F238E27FC236}">
                    <a16:creationId xmlns:a16="http://schemas.microsoft.com/office/drawing/2014/main" id="{472CF8C6-CA07-A0CC-5D7B-8FE5288EAD92}"/>
                  </a:ext>
                </a:extLst>
              </p:cNvPr>
              <p:cNvCxnSpPr/>
              <p:nvPr/>
            </p:nvCxnSpPr>
            <p:spPr>
              <a:xfrm>
                <a:off x="3431704" y="4941168"/>
                <a:ext cx="144016" cy="0"/>
              </a:xfrm>
              <a:prstGeom prst="line">
                <a:avLst/>
              </a:prstGeom>
              <a:noFill/>
              <a:ln w="9525" cap="sq" cmpd="sng" algn="ctr">
                <a:solidFill>
                  <a:srgbClr val="000000">
                    <a:lumMod val="65000"/>
                    <a:lumOff val="3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657" name="Straight Connector 656">
                <a:extLst>
                  <a:ext uri="{FF2B5EF4-FFF2-40B4-BE49-F238E27FC236}">
                    <a16:creationId xmlns:a16="http://schemas.microsoft.com/office/drawing/2014/main" id="{C656B2A9-E280-139E-D3CF-C0680B6773E3}"/>
                  </a:ext>
                </a:extLst>
              </p:cNvPr>
              <p:cNvCxnSpPr/>
              <p:nvPr/>
            </p:nvCxnSpPr>
            <p:spPr>
              <a:xfrm>
                <a:off x="3431704" y="5229200"/>
                <a:ext cx="144016" cy="0"/>
              </a:xfrm>
              <a:prstGeom prst="line">
                <a:avLst/>
              </a:prstGeom>
              <a:noFill/>
              <a:ln w="9525" cap="sq" cmpd="sng" algn="ctr">
                <a:solidFill>
                  <a:srgbClr val="000000">
                    <a:lumMod val="65000"/>
                    <a:lumOff val="3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658" name="Straight Connector 657">
                <a:extLst>
                  <a:ext uri="{FF2B5EF4-FFF2-40B4-BE49-F238E27FC236}">
                    <a16:creationId xmlns:a16="http://schemas.microsoft.com/office/drawing/2014/main" id="{671FFF90-E073-09B5-824E-4028DE9B0FF3}"/>
                  </a:ext>
                </a:extLst>
              </p:cNvPr>
              <p:cNvCxnSpPr/>
              <p:nvPr/>
            </p:nvCxnSpPr>
            <p:spPr>
              <a:xfrm>
                <a:off x="3503712" y="4941168"/>
                <a:ext cx="0" cy="288032"/>
              </a:xfrm>
              <a:prstGeom prst="line">
                <a:avLst/>
              </a:prstGeom>
              <a:noFill/>
              <a:ln w="9525" cap="sq" cmpd="sng" algn="ctr">
                <a:solidFill>
                  <a:srgbClr val="000000">
                    <a:lumMod val="65000"/>
                    <a:lumOff val="35000"/>
                  </a:srgbClr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550" name="Group 549">
              <a:extLst>
                <a:ext uri="{FF2B5EF4-FFF2-40B4-BE49-F238E27FC236}">
                  <a16:creationId xmlns:a16="http://schemas.microsoft.com/office/drawing/2014/main" id="{B43A55E4-614C-C2E7-A949-CB849D013F98}"/>
                </a:ext>
              </a:extLst>
            </p:cNvPr>
            <p:cNvGrpSpPr/>
            <p:nvPr/>
          </p:nvGrpSpPr>
          <p:grpSpPr>
            <a:xfrm>
              <a:off x="6514713" y="1700012"/>
              <a:ext cx="33090" cy="72652"/>
              <a:chOff x="3431704" y="4941168"/>
              <a:chExt cx="144016" cy="288032"/>
            </a:xfrm>
          </p:grpSpPr>
          <p:cxnSp>
            <p:nvCxnSpPr>
              <p:cNvPr id="653" name="Straight Connector 652">
                <a:extLst>
                  <a:ext uri="{FF2B5EF4-FFF2-40B4-BE49-F238E27FC236}">
                    <a16:creationId xmlns:a16="http://schemas.microsoft.com/office/drawing/2014/main" id="{74436272-A33C-2366-688F-5D4972C33B22}"/>
                  </a:ext>
                </a:extLst>
              </p:cNvPr>
              <p:cNvCxnSpPr/>
              <p:nvPr/>
            </p:nvCxnSpPr>
            <p:spPr>
              <a:xfrm>
                <a:off x="3431704" y="4941168"/>
                <a:ext cx="144016" cy="0"/>
              </a:xfrm>
              <a:prstGeom prst="line">
                <a:avLst/>
              </a:prstGeom>
              <a:noFill/>
              <a:ln w="9525" cap="sq" cmpd="sng" algn="ctr">
                <a:solidFill>
                  <a:srgbClr val="000000">
                    <a:lumMod val="65000"/>
                    <a:lumOff val="3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654" name="Straight Connector 653">
                <a:extLst>
                  <a:ext uri="{FF2B5EF4-FFF2-40B4-BE49-F238E27FC236}">
                    <a16:creationId xmlns:a16="http://schemas.microsoft.com/office/drawing/2014/main" id="{B6957BF4-DDDB-FBF3-8828-CAEE8402B97A}"/>
                  </a:ext>
                </a:extLst>
              </p:cNvPr>
              <p:cNvCxnSpPr/>
              <p:nvPr/>
            </p:nvCxnSpPr>
            <p:spPr>
              <a:xfrm>
                <a:off x="3431704" y="5229200"/>
                <a:ext cx="144016" cy="0"/>
              </a:xfrm>
              <a:prstGeom prst="line">
                <a:avLst/>
              </a:prstGeom>
              <a:noFill/>
              <a:ln w="9525" cap="sq" cmpd="sng" algn="ctr">
                <a:solidFill>
                  <a:srgbClr val="000000">
                    <a:lumMod val="65000"/>
                    <a:lumOff val="3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655" name="Straight Connector 654">
                <a:extLst>
                  <a:ext uri="{FF2B5EF4-FFF2-40B4-BE49-F238E27FC236}">
                    <a16:creationId xmlns:a16="http://schemas.microsoft.com/office/drawing/2014/main" id="{719699E2-E529-6058-24E0-0DC23A73A0DB}"/>
                  </a:ext>
                </a:extLst>
              </p:cNvPr>
              <p:cNvCxnSpPr/>
              <p:nvPr/>
            </p:nvCxnSpPr>
            <p:spPr>
              <a:xfrm>
                <a:off x="3503712" y="4941168"/>
                <a:ext cx="0" cy="288032"/>
              </a:xfrm>
              <a:prstGeom prst="line">
                <a:avLst/>
              </a:prstGeom>
              <a:noFill/>
              <a:ln w="9525" cap="sq" cmpd="sng" algn="ctr">
                <a:solidFill>
                  <a:srgbClr val="000000">
                    <a:lumMod val="65000"/>
                    <a:lumOff val="35000"/>
                  </a:srgbClr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551" name="Rectangle 550">
              <a:extLst>
                <a:ext uri="{FF2B5EF4-FFF2-40B4-BE49-F238E27FC236}">
                  <a16:creationId xmlns:a16="http://schemas.microsoft.com/office/drawing/2014/main" id="{AB6B1BD6-BDBE-C1F5-0806-E0D7AA1E59F7}"/>
                </a:ext>
              </a:extLst>
            </p:cNvPr>
            <p:cNvSpPr/>
            <p:nvPr/>
          </p:nvSpPr>
          <p:spPr>
            <a:xfrm>
              <a:off x="6619445" y="2152843"/>
              <a:ext cx="66187" cy="428957"/>
            </a:xfrm>
            <a:prstGeom prst="rect">
              <a:avLst/>
            </a:prstGeom>
            <a:solidFill>
              <a:srgbClr val="3F4444">
                <a:lumMod val="60000"/>
                <a:lumOff val="4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625519">
                <a:defRPr/>
              </a:pPr>
              <a:endParaRPr lang="en-GB" sz="1067" kern="0"/>
            </a:p>
          </p:txBody>
        </p:sp>
        <p:sp>
          <p:nvSpPr>
            <p:cNvPr id="552" name="Rectangle 551">
              <a:extLst>
                <a:ext uri="{FF2B5EF4-FFF2-40B4-BE49-F238E27FC236}">
                  <a16:creationId xmlns:a16="http://schemas.microsoft.com/office/drawing/2014/main" id="{FE9E1738-C5B8-7F32-0019-ABE1B1E7F4AB}"/>
                </a:ext>
              </a:extLst>
            </p:cNvPr>
            <p:cNvSpPr/>
            <p:nvPr/>
          </p:nvSpPr>
          <p:spPr>
            <a:xfrm>
              <a:off x="6685631" y="2040940"/>
              <a:ext cx="66187" cy="540859"/>
            </a:xfrm>
            <a:prstGeom prst="rect">
              <a:avLst/>
            </a:prstGeom>
            <a:solidFill>
              <a:srgbClr val="C4D600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625519">
                <a:defRPr/>
              </a:pPr>
              <a:endParaRPr lang="en-GB" sz="1067" kern="0"/>
            </a:p>
          </p:txBody>
        </p:sp>
        <p:sp>
          <p:nvSpPr>
            <p:cNvPr id="553" name="Rectangle 552">
              <a:extLst>
                <a:ext uri="{FF2B5EF4-FFF2-40B4-BE49-F238E27FC236}">
                  <a16:creationId xmlns:a16="http://schemas.microsoft.com/office/drawing/2014/main" id="{BB8ADEE1-B237-E168-612F-465A39CCE9DA}"/>
                </a:ext>
              </a:extLst>
            </p:cNvPr>
            <p:cNvSpPr/>
            <p:nvPr/>
          </p:nvSpPr>
          <p:spPr>
            <a:xfrm>
              <a:off x="6751819" y="2076806"/>
              <a:ext cx="66187" cy="504993"/>
            </a:xfrm>
            <a:prstGeom prst="rect">
              <a:avLst/>
            </a:prstGeom>
            <a:solidFill>
              <a:srgbClr val="F0AB00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625519">
                <a:defRPr/>
              </a:pPr>
              <a:endParaRPr lang="en-GB" sz="1067" kern="0"/>
            </a:p>
          </p:txBody>
        </p:sp>
        <p:sp>
          <p:nvSpPr>
            <p:cNvPr id="554" name="Rectangle 553">
              <a:extLst>
                <a:ext uri="{FF2B5EF4-FFF2-40B4-BE49-F238E27FC236}">
                  <a16:creationId xmlns:a16="http://schemas.microsoft.com/office/drawing/2014/main" id="{37C7F666-B307-2DE3-02A2-15CD507488F3}"/>
                </a:ext>
              </a:extLst>
            </p:cNvPr>
            <p:cNvSpPr/>
            <p:nvPr/>
          </p:nvSpPr>
          <p:spPr>
            <a:xfrm>
              <a:off x="6818006" y="2050983"/>
              <a:ext cx="66187" cy="530816"/>
            </a:xfrm>
            <a:prstGeom prst="rect">
              <a:avLst/>
            </a:prstGeom>
            <a:solidFill>
              <a:srgbClr val="003865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625519">
                <a:defRPr/>
              </a:pPr>
              <a:endParaRPr lang="en-GB" sz="1067" kern="0"/>
            </a:p>
          </p:txBody>
        </p:sp>
        <p:grpSp>
          <p:nvGrpSpPr>
            <p:cNvPr id="555" name="Group 554">
              <a:extLst>
                <a:ext uri="{FF2B5EF4-FFF2-40B4-BE49-F238E27FC236}">
                  <a16:creationId xmlns:a16="http://schemas.microsoft.com/office/drawing/2014/main" id="{A90714CA-13F0-B7D9-55BE-12073D39DFBC}"/>
                </a:ext>
              </a:extLst>
            </p:cNvPr>
            <p:cNvGrpSpPr/>
            <p:nvPr/>
          </p:nvGrpSpPr>
          <p:grpSpPr>
            <a:xfrm>
              <a:off x="6635993" y="2131838"/>
              <a:ext cx="33090" cy="39656"/>
              <a:chOff x="3431704" y="4941168"/>
              <a:chExt cx="144016" cy="288032"/>
            </a:xfrm>
          </p:grpSpPr>
          <p:cxnSp>
            <p:nvCxnSpPr>
              <p:cNvPr id="650" name="Straight Connector 649">
                <a:extLst>
                  <a:ext uri="{FF2B5EF4-FFF2-40B4-BE49-F238E27FC236}">
                    <a16:creationId xmlns:a16="http://schemas.microsoft.com/office/drawing/2014/main" id="{BC8D18EF-3F13-0A54-FADF-1354AB3E34D8}"/>
                  </a:ext>
                </a:extLst>
              </p:cNvPr>
              <p:cNvCxnSpPr/>
              <p:nvPr/>
            </p:nvCxnSpPr>
            <p:spPr>
              <a:xfrm>
                <a:off x="3431704" y="4941168"/>
                <a:ext cx="144016" cy="0"/>
              </a:xfrm>
              <a:prstGeom prst="line">
                <a:avLst/>
              </a:prstGeom>
              <a:noFill/>
              <a:ln w="9525" cap="sq" cmpd="sng" algn="ctr">
                <a:solidFill>
                  <a:srgbClr val="000000">
                    <a:lumMod val="65000"/>
                    <a:lumOff val="3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651" name="Straight Connector 650">
                <a:extLst>
                  <a:ext uri="{FF2B5EF4-FFF2-40B4-BE49-F238E27FC236}">
                    <a16:creationId xmlns:a16="http://schemas.microsoft.com/office/drawing/2014/main" id="{78CD1C2B-F7F5-2B6C-D6FF-BC3926C3CB7A}"/>
                  </a:ext>
                </a:extLst>
              </p:cNvPr>
              <p:cNvCxnSpPr/>
              <p:nvPr/>
            </p:nvCxnSpPr>
            <p:spPr>
              <a:xfrm>
                <a:off x="3431704" y="5229200"/>
                <a:ext cx="144016" cy="0"/>
              </a:xfrm>
              <a:prstGeom prst="line">
                <a:avLst/>
              </a:prstGeom>
              <a:noFill/>
              <a:ln w="9525" cap="sq" cmpd="sng" algn="ctr">
                <a:solidFill>
                  <a:srgbClr val="000000">
                    <a:lumMod val="65000"/>
                    <a:lumOff val="3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652" name="Straight Connector 651">
                <a:extLst>
                  <a:ext uri="{FF2B5EF4-FFF2-40B4-BE49-F238E27FC236}">
                    <a16:creationId xmlns:a16="http://schemas.microsoft.com/office/drawing/2014/main" id="{229CB0B1-B82B-7E36-97B8-85726CD8E293}"/>
                  </a:ext>
                </a:extLst>
              </p:cNvPr>
              <p:cNvCxnSpPr/>
              <p:nvPr/>
            </p:nvCxnSpPr>
            <p:spPr>
              <a:xfrm>
                <a:off x="3503712" y="4941168"/>
                <a:ext cx="0" cy="288032"/>
              </a:xfrm>
              <a:prstGeom prst="line">
                <a:avLst/>
              </a:prstGeom>
              <a:noFill/>
              <a:ln w="9525" cap="sq" cmpd="sng" algn="ctr">
                <a:solidFill>
                  <a:srgbClr val="000000">
                    <a:lumMod val="65000"/>
                    <a:lumOff val="35000"/>
                  </a:srgbClr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556" name="Group 555">
              <a:extLst>
                <a:ext uri="{FF2B5EF4-FFF2-40B4-BE49-F238E27FC236}">
                  <a16:creationId xmlns:a16="http://schemas.microsoft.com/office/drawing/2014/main" id="{4319784B-DD96-B420-123F-80A3E0A30C54}"/>
                </a:ext>
              </a:extLst>
            </p:cNvPr>
            <p:cNvGrpSpPr/>
            <p:nvPr/>
          </p:nvGrpSpPr>
          <p:grpSpPr>
            <a:xfrm>
              <a:off x="6702181" y="2027109"/>
              <a:ext cx="33090" cy="35351"/>
              <a:chOff x="3431704" y="4941168"/>
              <a:chExt cx="144016" cy="288032"/>
            </a:xfrm>
          </p:grpSpPr>
          <p:cxnSp>
            <p:nvCxnSpPr>
              <p:cNvPr id="647" name="Straight Connector 646">
                <a:extLst>
                  <a:ext uri="{FF2B5EF4-FFF2-40B4-BE49-F238E27FC236}">
                    <a16:creationId xmlns:a16="http://schemas.microsoft.com/office/drawing/2014/main" id="{68D657CF-52BA-5A81-81E2-A1C2E4CC4299}"/>
                  </a:ext>
                </a:extLst>
              </p:cNvPr>
              <p:cNvCxnSpPr/>
              <p:nvPr/>
            </p:nvCxnSpPr>
            <p:spPr>
              <a:xfrm>
                <a:off x="3431704" y="4941168"/>
                <a:ext cx="144016" cy="0"/>
              </a:xfrm>
              <a:prstGeom prst="line">
                <a:avLst/>
              </a:prstGeom>
              <a:noFill/>
              <a:ln w="9525" cap="sq" cmpd="sng" algn="ctr">
                <a:solidFill>
                  <a:srgbClr val="000000">
                    <a:lumMod val="65000"/>
                    <a:lumOff val="3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648" name="Straight Connector 647">
                <a:extLst>
                  <a:ext uri="{FF2B5EF4-FFF2-40B4-BE49-F238E27FC236}">
                    <a16:creationId xmlns:a16="http://schemas.microsoft.com/office/drawing/2014/main" id="{A6A53252-4C79-8C49-71FC-E95AF471B56B}"/>
                  </a:ext>
                </a:extLst>
              </p:cNvPr>
              <p:cNvCxnSpPr/>
              <p:nvPr/>
            </p:nvCxnSpPr>
            <p:spPr>
              <a:xfrm>
                <a:off x="3431704" y="5229200"/>
                <a:ext cx="144016" cy="0"/>
              </a:xfrm>
              <a:prstGeom prst="line">
                <a:avLst/>
              </a:prstGeom>
              <a:noFill/>
              <a:ln w="9525" cap="sq" cmpd="sng" algn="ctr">
                <a:solidFill>
                  <a:srgbClr val="000000">
                    <a:lumMod val="65000"/>
                    <a:lumOff val="3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649" name="Straight Connector 648">
                <a:extLst>
                  <a:ext uri="{FF2B5EF4-FFF2-40B4-BE49-F238E27FC236}">
                    <a16:creationId xmlns:a16="http://schemas.microsoft.com/office/drawing/2014/main" id="{135251E8-32EB-BE1E-0DFA-0ECA5A19BA4C}"/>
                  </a:ext>
                </a:extLst>
              </p:cNvPr>
              <p:cNvCxnSpPr/>
              <p:nvPr/>
            </p:nvCxnSpPr>
            <p:spPr>
              <a:xfrm>
                <a:off x="3503712" y="4941168"/>
                <a:ext cx="0" cy="288032"/>
              </a:xfrm>
              <a:prstGeom prst="line">
                <a:avLst/>
              </a:prstGeom>
              <a:noFill/>
              <a:ln w="9525" cap="sq" cmpd="sng" algn="ctr">
                <a:solidFill>
                  <a:srgbClr val="000000">
                    <a:lumMod val="65000"/>
                    <a:lumOff val="35000"/>
                  </a:srgbClr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557" name="Group 556">
              <a:extLst>
                <a:ext uri="{FF2B5EF4-FFF2-40B4-BE49-F238E27FC236}">
                  <a16:creationId xmlns:a16="http://schemas.microsoft.com/office/drawing/2014/main" id="{1E144658-DC8B-A91C-373A-EF56BF6CC8B7}"/>
                </a:ext>
              </a:extLst>
            </p:cNvPr>
            <p:cNvGrpSpPr/>
            <p:nvPr/>
          </p:nvGrpSpPr>
          <p:grpSpPr>
            <a:xfrm>
              <a:off x="6768368" y="2051498"/>
              <a:ext cx="33090" cy="49698"/>
              <a:chOff x="3431704" y="4941168"/>
              <a:chExt cx="144016" cy="288032"/>
            </a:xfrm>
          </p:grpSpPr>
          <p:cxnSp>
            <p:nvCxnSpPr>
              <p:cNvPr id="644" name="Straight Connector 643">
                <a:extLst>
                  <a:ext uri="{FF2B5EF4-FFF2-40B4-BE49-F238E27FC236}">
                    <a16:creationId xmlns:a16="http://schemas.microsoft.com/office/drawing/2014/main" id="{BC8FECAC-65E5-ADAE-53E4-42DCADDD8CDA}"/>
                  </a:ext>
                </a:extLst>
              </p:cNvPr>
              <p:cNvCxnSpPr/>
              <p:nvPr/>
            </p:nvCxnSpPr>
            <p:spPr>
              <a:xfrm>
                <a:off x="3431704" y="4941168"/>
                <a:ext cx="144016" cy="0"/>
              </a:xfrm>
              <a:prstGeom prst="line">
                <a:avLst/>
              </a:prstGeom>
              <a:noFill/>
              <a:ln w="9525" cap="sq" cmpd="sng" algn="ctr">
                <a:solidFill>
                  <a:srgbClr val="000000">
                    <a:lumMod val="65000"/>
                    <a:lumOff val="3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645" name="Straight Connector 644">
                <a:extLst>
                  <a:ext uri="{FF2B5EF4-FFF2-40B4-BE49-F238E27FC236}">
                    <a16:creationId xmlns:a16="http://schemas.microsoft.com/office/drawing/2014/main" id="{81EE0F53-9EC4-6E80-B838-410B424C9DD3}"/>
                  </a:ext>
                </a:extLst>
              </p:cNvPr>
              <p:cNvCxnSpPr/>
              <p:nvPr/>
            </p:nvCxnSpPr>
            <p:spPr>
              <a:xfrm>
                <a:off x="3431704" y="5229200"/>
                <a:ext cx="144016" cy="0"/>
              </a:xfrm>
              <a:prstGeom prst="line">
                <a:avLst/>
              </a:prstGeom>
              <a:noFill/>
              <a:ln w="9525" cap="sq" cmpd="sng" algn="ctr">
                <a:solidFill>
                  <a:srgbClr val="000000">
                    <a:lumMod val="65000"/>
                    <a:lumOff val="3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646" name="Straight Connector 645">
                <a:extLst>
                  <a:ext uri="{FF2B5EF4-FFF2-40B4-BE49-F238E27FC236}">
                    <a16:creationId xmlns:a16="http://schemas.microsoft.com/office/drawing/2014/main" id="{A2103BA3-1678-733B-C4B4-9653F11D9DE6}"/>
                  </a:ext>
                </a:extLst>
              </p:cNvPr>
              <p:cNvCxnSpPr/>
              <p:nvPr/>
            </p:nvCxnSpPr>
            <p:spPr>
              <a:xfrm>
                <a:off x="3503712" y="4941168"/>
                <a:ext cx="0" cy="288032"/>
              </a:xfrm>
              <a:prstGeom prst="line">
                <a:avLst/>
              </a:prstGeom>
              <a:noFill/>
              <a:ln w="9525" cap="sq" cmpd="sng" algn="ctr">
                <a:solidFill>
                  <a:srgbClr val="000000">
                    <a:lumMod val="65000"/>
                    <a:lumOff val="35000"/>
                  </a:srgbClr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558" name="Group 557">
              <a:extLst>
                <a:ext uri="{FF2B5EF4-FFF2-40B4-BE49-F238E27FC236}">
                  <a16:creationId xmlns:a16="http://schemas.microsoft.com/office/drawing/2014/main" id="{F1371D04-1C29-24F5-B6D8-8D580061A897}"/>
                </a:ext>
              </a:extLst>
            </p:cNvPr>
            <p:cNvGrpSpPr/>
            <p:nvPr/>
          </p:nvGrpSpPr>
          <p:grpSpPr>
            <a:xfrm>
              <a:off x="6834555" y="2024240"/>
              <a:ext cx="33090" cy="58305"/>
              <a:chOff x="3431704" y="4941168"/>
              <a:chExt cx="144016" cy="288032"/>
            </a:xfrm>
          </p:grpSpPr>
          <p:cxnSp>
            <p:nvCxnSpPr>
              <p:cNvPr id="641" name="Straight Connector 640">
                <a:extLst>
                  <a:ext uri="{FF2B5EF4-FFF2-40B4-BE49-F238E27FC236}">
                    <a16:creationId xmlns:a16="http://schemas.microsoft.com/office/drawing/2014/main" id="{FE51C4EB-78F8-4AD6-C972-18EDF2984F67}"/>
                  </a:ext>
                </a:extLst>
              </p:cNvPr>
              <p:cNvCxnSpPr/>
              <p:nvPr/>
            </p:nvCxnSpPr>
            <p:spPr>
              <a:xfrm>
                <a:off x="3431704" y="4941168"/>
                <a:ext cx="144016" cy="0"/>
              </a:xfrm>
              <a:prstGeom prst="line">
                <a:avLst/>
              </a:prstGeom>
              <a:noFill/>
              <a:ln w="9525" cap="sq" cmpd="sng" algn="ctr">
                <a:solidFill>
                  <a:srgbClr val="000000">
                    <a:lumMod val="65000"/>
                    <a:lumOff val="3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642" name="Straight Connector 641">
                <a:extLst>
                  <a:ext uri="{FF2B5EF4-FFF2-40B4-BE49-F238E27FC236}">
                    <a16:creationId xmlns:a16="http://schemas.microsoft.com/office/drawing/2014/main" id="{78FC451C-02F4-A629-71D2-A453EBF756F6}"/>
                  </a:ext>
                </a:extLst>
              </p:cNvPr>
              <p:cNvCxnSpPr/>
              <p:nvPr/>
            </p:nvCxnSpPr>
            <p:spPr>
              <a:xfrm>
                <a:off x="3431704" y="5229200"/>
                <a:ext cx="144016" cy="0"/>
              </a:xfrm>
              <a:prstGeom prst="line">
                <a:avLst/>
              </a:prstGeom>
              <a:noFill/>
              <a:ln w="9525" cap="sq" cmpd="sng" algn="ctr">
                <a:solidFill>
                  <a:srgbClr val="000000">
                    <a:lumMod val="65000"/>
                    <a:lumOff val="3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643" name="Straight Connector 642">
                <a:extLst>
                  <a:ext uri="{FF2B5EF4-FFF2-40B4-BE49-F238E27FC236}">
                    <a16:creationId xmlns:a16="http://schemas.microsoft.com/office/drawing/2014/main" id="{E4B77E76-86D0-2398-1BE1-1E58EFA6BD36}"/>
                  </a:ext>
                </a:extLst>
              </p:cNvPr>
              <p:cNvCxnSpPr/>
              <p:nvPr/>
            </p:nvCxnSpPr>
            <p:spPr>
              <a:xfrm>
                <a:off x="3503712" y="4941168"/>
                <a:ext cx="0" cy="288032"/>
              </a:xfrm>
              <a:prstGeom prst="line">
                <a:avLst/>
              </a:prstGeom>
              <a:noFill/>
              <a:ln w="9525" cap="sq" cmpd="sng" algn="ctr">
                <a:solidFill>
                  <a:srgbClr val="000000">
                    <a:lumMod val="65000"/>
                    <a:lumOff val="35000"/>
                  </a:srgbClr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559" name="Rectangle 558">
              <a:extLst>
                <a:ext uri="{FF2B5EF4-FFF2-40B4-BE49-F238E27FC236}">
                  <a16:creationId xmlns:a16="http://schemas.microsoft.com/office/drawing/2014/main" id="{558554FB-6D69-EA2E-49E6-3FC170A059BF}"/>
                </a:ext>
              </a:extLst>
            </p:cNvPr>
            <p:cNvSpPr/>
            <p:nvPr/>
          </p:nvSpPr>
          <p:spPr>
            <a:xfrm>
              <a:off x="6939286" y="2445509"/>
              <a:ext cx="66187" cy="136290"/>
            </a:xfrm>
            <a:prstGeom prst="rect">
              <a:avLst/>
            </a:prstGeom>
            <a:solidFill>
              <a:srgbClr val="3F4444">
                <a:lumMod val="60000"/>
                <a:lumOff val="4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625519">
                <a:defRPr/>
              </a:pPr>
              <a:endParaRPr lang="en-GB" sz="1067" kern="0"/>
            </a:p>
          </p:txBody>
        </p:sp>
        <p:sp>
          <p:nvSpPr>
            <p:cNvPr id="560" name="Rectangle 559">
              <a:extLst>
                <a:ext uri="{FF2B5EF4-FFF2-40B4-BE49-F238E27FC236}">
                  <a16:creationId xmlns:a16="http://schemas.microsoft.com/office/drawing/2014/main" id="{57ECA760-5153-A7C8-A4C4-A62C00BAA119}"/>
                </a:ext>
              </a:extLst>
            </p:cNvPr>
            <p:cNvSpPr/>
            <p:nvPr/>
          </p:nvSpPr>
          <p:spPr>
            <a:xfrm>
              <a:off x="7005474" y="2451247"/>
              <a:ext cx="66187" cy="130552"/>
            </a:xfrm>
            <a:prstGeom prst="rect">
              <a:avLst/>
            </a:prstGeom>
            <a:solidFill>
              <a:srgbClr val="C4D600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625519">
                <a:defRPr/>
              </a:pPr>
              <a:endParaRPr lang="en-GB" sz="1067" kern="0"/>
            </a:p>
          </p:txBody>
        </p:sp>
        <p:sp>
          <p:nvSpPr>
            <p:cNvPr id="561" name="Rectangle 560">
              <a:extLst>
                <a:ext uri="{FF2B5EF4-FFF2-40B4-BE49-F238E27FC236}">
                  <a16:creationId xmlns:a16="http://schemas.microsoft.com/office/drawing/2014/main" id="{EA48E507-54C0-F0AD-718D-C5E47F35873E}"/>
                </a:ext>
              </a:extLst>
            </p:cNvPr>
            <p:cNvSpPr/>
            <p:nvPr/>
          </p:nvSpPr>
          <p:spPr>
            <a:xfrm>
              <a:off x="7071661" y="2468463"/>
              <a:ext cx="66187" cy="113336"/>
            </a:xfrm>
            <a:prstGeom prst="rect">
              <a:avLst/>
            </a:prstGeom>
            <a:solidFill>
              <a:srgbClr val="F0AB00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625519">
                <a:defRPr/>
              </a:pPr>
              <a:endParaRPr lang="en-GB" sz="1067" kern="0"/>
            </a:p>
          </p:txBody>
        </p:sp>
        <p:sp>
          <p:nvSpPr>
            <p:cNvPr id="562" name="Rectangle 561">
              <a:extLst>
                <a:ext uri="{FF2B5EF4-FFF2-40B4-BE49-F238E27FC236}">
                  <a16:creationId xmlns:a16="http://schemas.microsoft.com/office/drawing/2014/main" id="{61644CE0-50EF-15A2-3A4F-38A85F07C0A3}"/>
                </a:ext>
              </a:extLst>
            </p:cNvPr>
            <p:cNvSpPr/>
            <p:nvPr/>
          </p:nvSpPr>
          <p:spPr>
            <a:xfrm>
              <a:off x="7137849" y="2436901"/>
              <a:ext cx="66187" cy="144898"/>
            </a:xfrm>
            <a:prstGeom prst="rect">
              <a:avLst/>
            </a:prstGeom>
            <a:solidFill>
              <a:srgbClr val="003865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625519">
                <a:defRPr/>
              </a:pPr>
              <a:endParaRPr lang="en-GB" sz="1067" kern="0"/>
            </a:p>
          </p:txBody>
        </p:sp>
        <p:grpSp>
          <p:nvGrpSpPr>
            <p:cNvPr id="563" name="Group 562">
              <a:extLst>
                <a:ext uri="{FF2B5EF4-FFF2-40B4-BE49-F238E27FC236}">
                  <a16:creationId xmlns:a16="http://schemas.microsoft.com/office/drawing/2014/main" id="{0671903F-1015-7AB7-A131-D6F3D2AFA3D1}"/>
                </a:ext>
              </a:extLst>
            </p:cNvPr>
            <p:cNvGrpSpPr/>
            <p:nvPr/>
          </p:nvGrpSpPr>
          <p:grpSpPr>
            <a:xfrm>
              <a:off x="6955836" y="2435982"/>
              <a:ext cx="33090" cy="21689"/>
              <a:chOff x="3431704" y="4941168"/>
              <a:chExt cx="144016" cy="288032"/>
            </a:xfrm>
          </p:grpSpPr>
          <p:cxnSp>
            <p:nvCxnSpPr>
              <p:cNvPr id="638" name="Straight Connector 637">
                <a:extLst>
                  <a:ext uri="{FF2B5EF4-FFF2-40B4-BE49-F238E27FC236}">
                    <a16:creationId xmlns:a16="http://schemas.microsoft.com/office/drawing/2014/main" id="{A782B5A2-21F2-B872-3CDB-E10962DB7031}"/>
                  </a:ext>
                </a:extLst>
              </p:cNvPr>
              <p:cNvCxnSpPr/>
              <p:nvPr/>
            </p:nvCxnSpPr>
            <p:spPr>
              <a:xfrm>
                <a:off x="3431704" y="4941168"/>
                <a:ext cx="144016" cy="0"/>
              </a:xfrm>
              <a:prstGeom prst="line">
                <a:avLst/>
              </a:prstGeom>
              <a:noFill/>
              <a:ln w="9525" cap="sq" cmpd="sng" algn="ctr">
                <a:solidFill>
                  <a:srgbClr val="000000">
                    <a:lumMod val="65000"/>
                    <a:lumOff val="3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639" name="Straight Connector 638">
                <a:extLst>
                  <a:ext uri="{FF2B5EF4-FFF2-40B4-BE49-F238E27FC236}">
                    <a16:creationId xmlns:a16="http://schemas.microsoft.com/office/drawing/2014/main" id="{6D360FFE-B5DC-987B-A338-46576B7A0C4F}"/>
                  </a:ext>
                </a:extLst>
              </p:cNvPr>
              <p:cNvCxnSpPr/>
              <p:nvPr/>
            </p:nvCxnSpPr>
            <p:spPr>
              <a:xfrm>
                <a:off x="3431704" y="5229200"/>
                <a:ext cx="144016" cy="0"/>
              </a:xfrm>
              <a:prstGeom prst="line">
                <a:avLst/>
              </a:prstGeom>
              <a:noFill/>
              <a:ln w="9525" cap="sq" cmpd="sng" algn="ctr">
                <a:solidFill>
                  <a:srgbClr val="000000">
                    <a:lumMod val="65000"/>
                    <a:lumOff val="3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640" name="Straight Connector 639">
                <a:extLst>
                  <a:ext uri="{FF2B5EF4-FFF2-40B4-BE49-F238E27FC236}">
                    <a16:creationId xmlns:a16="http://schemas.microsoft.com/office/drawing/2014/main" id="{DDF03A53-154D-DEEB-2B4E-4C929D56004A}"/>
                  </a:ext>
                </a:extLst>
              </p:cNvPr>
              <p:cNvCxnSpPr/>
              <p:nvPr/>
            </p:nvCxnSpPr>
            <p:spPr>
              <a:xfrm>
                <a:off x="3503712" y="4941168"/>
                <a:ext cx="0" cy="288032"/>
              </a:xfrm>
              <a:prstGeom prst="line">
                <a:avLst/>
              </a:prstGeom>
              <a:noFill/>
              <a:ln w="9525" cap="sq" cmpd="sng" algn="ctr">
                <a:solidFill>
                  <a:srgbClr val="000000">
                    <a:lumMod val="65000"/>
                    <a:lumOff val="35000"/>
                  </a:srgbClr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564" name="Group 563">
              <a:extLst>
                <a:ext uri="{FF2B5EF4-FFF2-40B4-BE49-F238E27FC236}">
                  <a16:creationId xmlns:a16="http://schemas.microsoft.com/office/drawing/2014/main" id="{3528E0FF-211B-5259-A032-A6925F5A3520}"/>
                </a:ext>
              </a:extLst>
            </p:cNvPr>
            <p:cNvGrpSpPr/>
            <p:nvPr/>
          </p:nvGrpSpPr>
          <p:grpSpPr>
            <a:xfrm>
              <a:off x="7022022" y="2438850"/>
              <a:ext cx="33090" cy="21689"/>
              <a:chOff x="3431704" y="4941168"/>
              <a:chExt cx="144016" cy="288032"/>
            </a:xfrm>
          </p:grpSpPr>
          <p:cxnSp>
            <p:nvCxnSpPr>
              <p:cNvPr id="635" name="Straight Connector 634">
                <a:extLst>
                  <a:ext uri="{FF2B5EF4-FFF2-40B4-BE49-F238E27FC236}">
                    <a16:creationId xmlns:a16="http://schemas.microsoft.com/office/drawing/2014/main" id="{BAB40D58-60E1-A655-3382-C6072026F72D}"/>
                  </a:ext>
                </a:extLst>
              </p:cNvPr>
              <p:cNvCxnSpPr/>
              <p:nvPr/>
            </p:nvCxnSpPr>
            <p:spPr>
              <a:xfrm>
                <a:off x="3431704" y="4941168"/>
                <a:ext cx="144016" cy="0"/>
              </a:xfrm>
              <a:prstGeom prst="line">
                <a:avLst/>
              </a:prstGeom>
              <a:noFill/>
              <a:ln w="9525" cap="sq" cmpd="sng" algn="ctr">
                <a:solidFill>
                  <a:srgbClr val="000000">
                    <a:lumMod val="65000"/>
                    <a:lumOff val="3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636" name="Straight Connector 635">
                <a:extLst>
                  <a:ext uri="{FF2B5EF4-FFF2-40B4-BE49-F238E27FC236}">
                    <a16:creationId xmlns:a16="http://schemas.microsoft.com/office/drawing/2014/main" id="{0EAE4E21-6BB1-C2CC-6F83-CB06A29CE288}"/>
                  </a:ext>
                </a:extLst>
              </p:cNvPr>
              <p:cNvCxnSpPr/>
              <p:nvPr/>
            </p:nvCxnSpPr>
            <p:spPr>
              <a:xfrm>
                <a:off x="3431704" y="5229200"/>
                <a:ext cx="144016" cy="0"/>
              </a:xfrm>
              <a:prstGeom prst="line">
                <a:avLst/>
              </a:prstGeom>
              <a:noFill/>
              <a:ln w="9525" cap="sq" cmpd="sng" algn="ctr">
                <a:solidFill>
                  <a:srgbClr val="000000">
                    <a:lumMod val="65000"/>
                    <a:lumOff val="3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637" name="Straight Connector 636">
                <a:extLst>
                  <a:ext uri="{FF2B5EF4-FFF2-40B4-BE49-F238E27FC236}">
                    <a16:creationId xmlns:a16="http://schemas.microsoft.com/office/drawing/2014/main" id="{C2DB7F0D-5819-2E15-58D6-E9710EB1FF58}"/>
                  </a:ext>
                </a:extLst>
              </p:cNvPr>
              <p:cNvCxnSpPr/>
              <p:nvPr/>
            </p:nvCxnSpPr>
            <p:spPr>
              <a:xfrm>
                <a:off x="3503712" y="4941168"/>
                <a:ext cx="0" cy="288032"/>
              </a:xfrm>
              <a:prstGeom prst="line">
                <a:avLst/>
              </a:prstGeom>
              <a:noFill/>
              <a:ln w="9525" cap="sq" cmpd="sng" algn="ctr">
                <a:solidFill>
                  <a:srgbClr val="000000">
                    <a:lumMod val="65000"/>
                    <a:lumOff val="35000"/>
                  </a:srgbClr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565" name="Group 564">
              <a:extLst>
                <a:ext uri="{FF2B5EF4-FFF2-40B4-BE49-F238E27FC236}">
                  <a16:creationId xmlns:a16="http://schemas.microsoft.com/office/drawing/2014/main" id="{2DE56867-3DAF-0593-8DF2-5FBD7F5D60FC}"/>
                </a:ext>
              </a:extLst>
            </p:cNvPr>
            <p:cNvGrpSpPr/>
            <p:nvPr/>
          </p:nvGrpSpPr>
          <p:grpSpPr>
            <a:xfrm>
              <a:off x="7088210" y="2463240"/>
              <a:ext cx="33090" cy="13014"/>
              <a:chOff x="3431704" y="4941168"/>
              <a:chExt cx="144016" cy="288032"/>
            </a:xfrm>
          </p:grpSpPr>
          <p:cxnSp>
            <p:nvCxnSpPr>
              <p:cNvPr id="632" name="Straight Connector 631">
                <a:extLst>
                  <a:ext uri="{FF2B5EF4-FFF2-40B4-BE49-F238E27FC236}">
                    <a16:creationId xmlns:a16="http://schemas.microsoft.com/office/drawing/2014/main" id="{7ADFB3F6-3C4D-B9E6-CEEF-CECFDCEFE613}"/>
                  </a:ext>
                </a:extLst>
              </p:cNvPr>
              <p:cNvCxnSpPr/>
              <p:nvPr/>
            </p:nvCxnSpPr>
            <p:spPr>
              <a:xfrm>
                <a:off x="3431704" y="4941168"/>
                <a:ext cx="144016" cy="0"/>
              </a:xfrm>
              <a:prstGeom prst="line">
                <a:avLst/>
              </a:prstGeom>
              <a:noFill/>
              <a:ln w="9525" cap="sq" cmpd="sng" algn="ctr">
                <a:solidFill>
                  <a:srgbClr val="000000">
                    <a:lumMod val="65000"/>
                    <a:lumOff val="3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633" name="Straight Connector 632">
                <a:extLst>
                  <a:ext uri="{FF2B5EF4-FFF2-40B4-BE49-F238E27FC236}">
                    <a16:creationId xmlns:a16="http://schemas.microsoft.com/office/drawing/2014/main" id="{777EB5B2-B864-4098-2537-A0AF359959CF}"/>
                  </a:ext>
                </a:extLst>
              </p:cNvPr>
              <p:cNvCxnSpPr/>
              <p:nvPr/>
            </p:nvCxnSpPr>
            <p:spPr>
              <a:xfrm>
                <a:off x="3431704" y="5229200"/>
                <a:ext cx="144016" cy="0"/>
              </a:xfrm>
              <a:prstGeom prst="line">
                <a:avLst/>
              </a:prstGeom>
              <a:noFill/>
              <a:ln w="9525" cap="sq" cmpd="sng" algn="ctr">
                <a:solidFill>
                  <a:srgbClr val="000000">
                    <a:lumMod val="65000"/>
                    <a:lumOff val="3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634" name="Straight Connector 633">
                <a:extLst>
                  <a:ext uri="{FF2B5EF4-FFF2-40B4-BE49-F238E27FC236}">
                    <a16:creationId xmlns:a16="http://schemas.microsoft.com/office/drawing/2014/main" id="{9B77A057-C629-F060-486B-E5257C180FB0}"/>
                  </a:ext>
                </a:extLst>
              </p:cNvPr>
              <p:cNvCxnSpPr/>
              <p:nvPr/>
            </p:nvCxnSpPr>
            <p:spPr>
              <a:xfrm>
                <a:off x="3503712" y="4941168"/>
                <a:ext cx="0" cy="288032"/>
              </a:xfrm>
              <a:prstGeom prst="line">
                <a:avLst/>
              </a:prstGeom>
              <a:noFill/>
              <a:ln w="9525" cap="sq" cmpd="sng" algn="ctr">
                <a:solidFill>
                  <a:srgbClr val="000000">
                    <a:lumMod val="65000"/>
                    <a:lumOff val="35000"/>
                  </a:srgbClr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566" name="Group 565">
              <a:extLst>
                <a:ext uri="{FF2B5EF4-FFF2-40B4-BE49-F238E27FC236}">
                  <a16:creationId xmlns:a16="http://schemas.microsoft.com/office/drawing/2014/main" id="{0F556162-FD53-D9AA-7007-7E50598FBB4A}"/>
                </a:ext>
              </a:extLst>
            </p:cNvPr>
            <p:cNvGrpSpPr/>
            <p:nvPr/>
          </p:nvGrpSpPr>
          <p:grpSpPr>
            <a:xfrm>
              <a:off x="7154397" y="2430243"/>
              <a:ext cx="33090" cy="15183"/>
              <a:chOff x="3431704" y="4941168"/>
              <a:chExt cx="144016" cy="288032"/>
            </a:xfrm>
          </p:grpSpPr>
          <p:cxnSp>
            <p:nvCxnSpPr>
              <p:cNvPr id="629" name="Straight Connector 628">
                <a:extLst>
                  <a:ext uri="{FF2B5EF4-FFF2-40B4-BE49-F238E27FC236}">
                    <a16:creationId xmlns:a16="http://schemas.microsoft.com/office/drawing/2014/main" id="{3FA1D093-A297-8EA2-84EB-71554ABBFB8B}"/>
                  </a:ext>
                </a:extLst>
              </p:cNvPr>
              <p:cNvCxnSpPr/>
              <p:nvPr/>
            </p:nvCxnSpPr>
            <p:spPr>
              <a:xfrm>
                <a:off x="3431704" y="4941168"/>
                <a:ext cx="144016" cy="0"/>
              </a:xfrm>
              <a:prstGeom prst="line">
                <a:avLst/>
              </a:prstGeom>
              <a:noFill/>
              <a:ln w="9525" cap="sq" cmpd="sng" algn="ctr">
                <a:solidFill>
                  <a:srgbClr val="000000">
                    <a:lumMod val="65000"/>
                    <a:lumOff val="3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630" name="Straight Connector 629">
                <a:extLst>
                  <a:ext uri="{FF2B5EF4-FFF2-40B4-BE49-F238E27FC236}">
                    <a16:creationId xmlns:a16="http://schemas.microsoft.com/office/drawing/2014/main" id="{D2937200-FC14-5074-B21B-91C86BE32477}"/>
                  </a:ext>
                </a:extLst>
              </p:cNvPr>
              <p:cNvCxnSpPr/>
              <p:nvPr/>
            </p:nvCxnSpPr>
            <p:spPr>
              <a:xfrm>
                <a:off x="3431704" y="5229200"/>
                <a:ext cx="144016" cy="0"/>
              </a:xfrm>
              <a:prstGeom prst="line">
                <a:avLst/>
              </a:prstGeom>
              <a:noFill/>
              <a:ln w="9525" cap="sq" cmpd="sng" algn="ctr">
                <a:solidFill>
                  <a:srgbClr val="000000">
                    <a:lumMod val="65000"/>
                    <a:lumOff val="3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631" name="Straight Connector 630">
                <a:extLst>
                  <a:ext uri="{FF2B5EF4-FFF2-40B4-BE49-F238E27FC236}">
                    <a16:creationId xmlns:a16="http://schemas.microsoft.com/office/drawing/2014/main" id="{D1EC702D-1F48-FFD4-1A61-1C3438A01680}"/>
                  </a:ext>
                </a:extLst>
              </p:cNvPr>
              <p:cNvCxnSpPr/>
              <p:nvPr/>
            </p:nvCxnSpPr>
            <p:spPr>
              <a:xfrm>
                <a:off x="3503712" y="4941168"/>
                <a:ext cx="0" cy="288032"/>
              </a:xfrm>
              <a:prstGeom prst="line">
                <a:avLst/>
              </a:prstGeom>
              <a:noFill/>
              <a:ln w="9525" cap="sq" cmpd="sng" algn="ctr">
                <a:solidFill>
                  <a:srgbClr val="000000">
                    <a:lumMod val="65000"/>
                    <a:lumOff val="35000"/>
                  </a:srgbClr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567" name="Rectangle 566">
              <a:extLst>
                <a:ext uri="{FF2B5EF4-FFF2-40B4-BE49-F238E27FC236}">
                  <a16:creationId xmlns:a16="http://schemas.microsoft.com/office/drawing/2014/main" id="{F9F6ADFD-0DB6-E65D-FE5D-064C0639A7F4}"/>
                </a:ext>
              </a:extLst>
            </p:cNvPr>
            <p:cNvSpPr/>
            <p:nvPr/>
          </p:nvSpPr>
          <p:spPr>
            <a:xfrm>
              <a:off x="7259129" y="2537325"/>
              <a:ext cx="66187" cy="44474"/>
            </a:xfrm>
            <a:prstGeom prst="rect">
              <a:avLst/>
            </a:prstGeom>
            <a:solidFill>
              <a:srgbClr val="3F4444">
                <a:lumMod val="60000"/>
                <a:lumOff val="4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625519">
                <a:defRPr/>
              </a:pPr>
              <a:endParaRPr lang="en-GB" sz="1067" kern="0"/>
            </a:p>
          </p:txBody>
        </p:sp>
        <p:sp>
          <p:nvSpPr>
            <p:cNvPr id="568" name="Rectangle 567">
              <a:extLst>
                <a:ext uri="{FF2B5EF4-FFF2-40B4-BE49-F238E27FC236}">
                  <a16:creationId xmlns:a16="http://schemas.microsoft.com/office/drawing/2014/main" id="{5D5A5FBC-15E1-21E6-9B96-163C6C9B7B24}"/>
                </a:ext>
              </a:extLst>
            </p:cNvPr>
            <p:cNvSpPr/>
            <p:nvPr/>
          </p:nvSpPr>
          <p:spPr>
            <a:xfrm>
              <a:off x="7325316" y="2538760"/>
              <a:ext cx="66187" cy="43038"/>
            </a:xfrm>
            <a:prstGeom prst="rect">
              <a:avLst/>
            </a:prstGeom>
            <a:solidFill>
              <a:srgbClr val="C4D600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625519">
                <a:defRPr/>
              </a:pPr>
              <a:endParaRPr lang="en-GB" sz="1067" kern="0"/>
            </a:p>
          </p:txBody>
        </p:sp>
        <p:sp>
          <p:nvSpPr>
            <p:cNvPr id="569" name="Rectangle 568">
              <a:extLst>
                <a:ext uri="{FF2B5EF4-FFF2-40B4-BE49-F238E27FC236}">
                  <a16:creationId xmlns:a16="http://schemas.microsoft.com/office/drawing/2014/main" id="{9FC80617-0DE0-F4EA-CDEF-FB606B1329F0}"/>
                </a:ext>
              </a:extLst>
            </p:cNvPr>
            <p:cNvSpPr/>
            <p:nvPr/>
          </p:nvSpPr>
          <p:spPr>
            <a:xfrm>
              <a:off x="7391503" y="2551671"/>
              <a:ext cx="66187" cy="30127"/>
            </a:xfrm>
            <a:prstGeom prst="rect">
              <a:avLst/>
            </a:prstGeom>
            <a:solidFill>
              <a:srgbClr val="F0AB00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625519">
                <a:defRPr/>
              </a:pPr>
              <a:endParaRPr lang="en-GB" sz="1067" kern="0"/>
            </a:p>
          </p:txBody>
        </p:sp>
        <p:sp>
          <p:nvSpPr>
            <p:cNvPr id="570" name="Rectangle 569">
              <a:extLst>
                <a:ext uri="{FF2B5EF4-FFF2-40B4-BE49-F238E27FC236}">
                  <a16:creationId xmlns:a16="http://schemas.microsoft.com/office/drawing/2014/main" id="{F4CBFB81-040B-D9C3-7FBD-366E2ECA10B5}"/>
                </a:ext>
              </a:extLst>
            </p:cNvPr>
            <p:cNvSpPr/>
            <p:nvPr/>
          </p:nvSpPr>
          <p:spPr>
            <a:xfrm>
              <a:off x="7457690" y="2547367"/>
              <a:ext cx="66187" cy="34431"/>
            </a:xfrm>
            <a:prstGeom prst="rect">
              <a:avLst/>
            </a:prstGeom>
            <a:solidFill>
              <a:srgbClr val="003865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625519">
                <a:defRPr/>
              </a:pPr>
              <a:endParaRPr lang="en-GB" sz="1067" kern="0"/>
            </a:p>
          </p:txBody>
        </p:sp>
        <p:grpSp>
          <p:nvGrpSpPr>
            <p:cNvPr id="571" name="Group 570">
              <a:extLst>
                <a:ext uri="{FF2B5EF4-FFF2-40B4-BE49-F238E27FC236}">
                  <a16:creationId xmlns:a16="http://schemas.microsoft.com/office/drawing/2014/main" id="{96EDBE79-0872-52F4-66B4-1C802701EE2A}"/>
                </a:ext>
              </a:extLst>
            </p:cNvPr>
            <p:cNvGrpSpPr/>
            <p:nvPr/>
          </p:nvGrpSpPr>
          <p:grpSpPr>
            <a:xfrm>
              <a:off x="7275677" y="2530668"/>
              <a:ext cx="33090" cy="6506"/>
              <a:chOff x="3431704" y="4941168"/>
              <a:chExt cx="144016" cy="288032"/>
            </a:xfrm>
          </p:grpSpPr>
          <p:cxnSp>
            <p:nvCxnSpPr>
              <p:cNvPr id="626" name="Straight Connector 625">
                <a:extLst>
                  <a:ext uri="{FF2B5EF4-FFF2-40B4-BE49-F238E27FC236}">
                    <a16:creationId xmlns:a16="http://schemas.microsoft.com/office/drawing/2014/main" id="{B5367946-0DC4-F4BA-62F0-BE8C29C8E074}"/>
                  </a:ext>
                </a:extLst>
              </p:cNvPr>
              <p:cNvCxnSpPr/>
              <p:nvPr/>
            </p:nvCxnSpPr>
            <p:spPr>
              <a:xfrm>
                <a:off x="3431704" y="4941168"/>
                <a:ext cx="144016" cy="0"/>
              </a:xfrm>
              <a:prstGeom prst="line">
                <a:avLst/>
              </a:prstGeom>
              <a:noFill/>
              <a:ln w="9525" cap="sq" cmpd="sng" algn="ctr">
                <a:solidFill>
                  <a:srgbClr val="000000">
                    <a:lumMod val="65000"/>
                    <a:lumOff val="3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627" name="Straight Connector 626">
                <a:extLst>
                  <a:ext uri="{FF2B5EF4-FFF2-40B4-BE49-F238E27FC236}">
                    <a16:creationId xmlns:a16="http://schemas.microsoft.com/office/drawing/2014/main" id="{F6B536C1-B038-D899-FD5C-262D6B95A3CF}"/>
                  </a:ext>
                </a:extLst>
              </p:cNvPr>
              <p:cNvCxnSpPr/>
              <p:nvPr/>
            </p:nvCxnSpPr>
            <p:spPr>
              <a:xfrm>
                <a:off x="3431704" y="5229200"/>
                <a:ext cx="144016" cy="0"/>
              </a:xfrm>
              <a:prstGeom prst="line">
                <a:avLst/>
              </a:prstGeom>
              <a:noFill/>
              <a:ln w="9525" cap="sq" cmpd="sng" algn="ctr">
                <a:solidFill>
                  <a:srgbClr val="000000">
                    <a:lumMod val="65000"/>
                    <a:lumOff val="3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628" name="Straight Connector 627">
                <a:extLst>
                  <a:ext uri="{FF2B5EF4-FFF2-40B4-BE49-F238E27FC236}">
                    <a16:creationId xmlns:a16="http://schemas.microsoft.com/office/drawing/2014/main" id="{39A3390D-61F9-1379-995C-D203BC592C3A}"/>
                  </a:ext>
                </a:extLst>
              </p:cNvPr>
              <p:cNvCxnSpPr/>
              <p:nvPr/>
            </p:nvCxnSpPr>
            <p:spPr>
              <a:xfrm>
                <a:off x="3503712" y="4941168"/>
                <a:ext cx="0" cy="288032"/>
              </a:xfrm>
              <a:prstGeom prst="line">
                <a:avLst/>
              </a:prstGeom>
              <a:noFill/>
              <a:ln w="9525" cap="sq" cmpd="sng" algn="ctr">
                <a:solidFill>
                  <a:srgbClr val="000000">
                    <a:lumMod val="65000"/>
                    <a:lumOff val="35000"/>
                  </a:srgbClr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572" name="Group 571">
              <a:extLst>
                <a:ext uri="{FF2B5EF4-FFF2-40B4-BE49-F238E27FC236}">
                  <a16:creationId xmlns:a16="http://schemas.microsoft.com/office/drawing/2014/main" id="{E1A97D58-EA50-DC07-BEC8-E57FE50DAFBC}"/>
                </a:ext>
              </a:extLst>
            </p:cNvPr>
            <p:cNvGrpSpPr/>
            <p:nvPr/>
          </p:nvGrpSpPr>
          <p:grpSpPr>
            <a:xfrm>
              <a:off x="7474239" y="2537840"/>
              <a:ext cx="33090" cy="15183"/>
              <a:chOff x="3431704" y="4941168"/>
              <a:chExt cx="144016" cy="288032"/>
            </a:xfrm>
          </p:grpSpPr>
          <p:cxnSp>
            <p:nvCxnSpPr>
              <p:cNvPr id="623" name="Straight Connector 622">
                <a:extLst>
                  <a:ext uri="{FF2B5EF4-FFF2-40B4-BE49-F238E27FC236}">
                    <a16:creationId xmlns:a16="http://schemas.microsoft.com/office/drawing/2014/main" id="{4A6F3024-6B0B-E6C5-E387-FDB9AAF356A9}"/>
                  </a:ext>
                </a:extLst>
              </p:cNvPr>
              <p:cNvCxnSpPr/>
              <p:nvPr/>
            </p:nvCxnSpPr>
            <p:spPr>
              <a:xfrm>
                <a:off x="3431704" y="4941168"/>
                <a:ext cx="144016" cy="0"/>
              </a:xfrm>
              <a:prstGeom prst="line">
                <a:avLst/>
              </a:prstGeom>
              <a:noFill/>
              <a:ln w="9525" cap="sq" cmpd="sng" algn="ctr">
                <a:solidFill>
                  <a:srgbClr val="000000">
                    <a:lumMod val="65000"/>
                    <a:lumOff val="3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624" name="Straight Connector 623">
                <a:extLst>
                  <a:ext uri="{FF2B5EF4-FFF2-40B4-BE49-F238E27FC236}">
                    <a16:creationId xmlns:a16="http://schemas.microsoft.com/office/drawing/2014/main" id="{0B4DF665-6518-3322-FEB1-B81B7DEF50F7}"/>
                  </a:ext>
                </a:extLst>
              </p:cNvPr>
              <p:cNvCxnSpPr/>
              <p:nvPr/>
            </p:nvCxnSpPr>
            <p:spPr>
              <a:xfrm>
                <a:off x="3431704" y="5229200"/>
                <a:ext cx="144016" cy="0"/>
              </a:xfrm>
              <a:prstGeom prst="line">
                <a:avLst/>
              </a:prstGeom>
              <a:noFill/>
              <a:ln w="9525" cap="sq" cmpd="sng" algn="ctr">
                <a:solidFill>
                  <a:srgbClr val="000000">
                    <a:lumMod val="65000"/>
                    <a:lumOff val="3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625" name="Straight Connector 624">
                <a:extLst>
                  <a:ext uri="{FF2B5EF4-FFF2-40B4-BE49-F238E27FC236}">
                    <a16:creationId xmlns:a16="http://schemas.microsoft.com/office/drawing/2014/main" id="{56059D65-6005-FB58-A68C-D2D50EB75E9F}"/>
                  </a:ext>
                </a:extLst>
              </p:cNvPr>
              <p:cNvCxnSpPr/>
              <p:nvPr/>
            </p:nvCxnSpPr>
            <p:spPr>
              <a:xfrm>
                <a:off x="3503712" y="4941168"/>
                <a:ext cx="0" cy="288032"/>
              </a:xfrm>
              <a:prstGeom prst="line">
                <a:avLst/>
              </a:prstGeom>
              <a:noFill/>
              <a:ln w="9525" cap="sq" cmpd="sng" algn="ctr">
                <a:solidFill>
                  <a:srgbClr val="000000">
                    <a:lumMod val="65000"/>
                    <a:lumOff val="35000"/>
                  </a:srgbClr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573" name="Rectangle 572">
              <a:extLst>
                <a:ext uri="{FF2B5EF4-FFF2-40B4-BE49-F238E27FC236}">
                  <a16:creationId xmlns:a16="http://schemas.microsoft.com/office/drawing/2014/main" id="{C82036D2-B48B-651B-68F6-B798445A420D}"/>
                </a:ext>
              </a:extLst>
            </p:cNvPr>
            <p:cNvSpPr/>
            <p:nvPr/>
          </p:nvSpPr>
          <p:spPr>
            <a:xfrm>
              <a:off x="7578970" y="2563777"/>
              <a:ext cx="66187" cy="17351"/>
            </a:xfrm>
            <a:prstGeom prst="rect">
              <a:avLst/>
            </a:prstGeom>
            <a:solidFill>
              <a:srgbClr val="3F4444">
                <a:lumMod val="60000"/>
                <a:lumOff val="4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625519">
                <a:defRPr/>
              </a:pPr>
              <a:endParaRPr lang="en-GB" sz="1067" kern="0"/>
            </a:p>
          </p:txBody>
        </p:sp>
        <p:sp>
          <p:nvSpPr>
            <p:cNvPr id="574" name="Rectangle 573">
              <a:extLst>
                <a:ext uri="{FF2B5EF4-FFF2-40B4-BE49-F238E27FC236}">
                  <a16:creationId xmlns:a16="http://schemas.microsoft.com/office/drawing/2014/main" id="{2C0CF40C-A70A-E4E2-DA94-D5825DDE9075}"/>
                </a:ext>
              </a:extLst>
            </p:cNvPr>
            <p:cNvSpPr/>
            <p:nvPr/>
          </p:nvSpPr>
          <p:spPr>
            <a:xfrm>
              <a:off x="7645158" y="2553106"/>
              <a:ext cx="66187" cy="28693"/>
            </a:xfrm>
            <a:prstGeom prst="rect">
              <a:avLst/>
            </a:prstGeom>
            <a:solidFill>
              <a:srgbClr val="C4D600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625519">
                <a:defRPr/>
              </a:pPr>
              <a:endParaRPr lang="en-GB" sz="1067" kern="0"/>
            </a:p>
          </p:txBody>
        </p:sp>
        <p:sp>
          <p:nvSpPr>
            <p:cNvPr id="575" name="Rectangle 574">
              <a:extLst>
                <a:ext uri="{FF2B5EF4-FFF2-40B4-BE49-F238E27FC236}">
                  <a16:creationId xmlns:a16="http://schemas.microsoft.com/office/drawing/2014/main" id="{16DDC064-584E-7A56-24EC-20AC9E7AC241}"/>
                </a:ext>
              </a:extLst>
            </p:cNvPr>
            <p:cNvSpPr/>
            <p:nvPr/>
          </p:nvSpPr>
          <p:spPr>
            <a:xfrm>
              <a:off x="7711345" y="2568080"/>
              <a:ext cx="66187" cy="13014"/>
            </a:xfrm>
            <a:prstGeom prst="rect">
              <a:avLst/>
            </a:prstGeom>
            <a:solidFill>
              <a:srgbClr val="F0AB00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625519">
                <a:defRPr/>
              </a:pPr>
              <a:endParaRPr lang="en-GB" sz="1067" kern="0"/>
            </a:p>
          </p:txBody>
        </p:sp>
        <p:sp>
          <p:nvSpPr>
            <p:cNvPr id="576" name="Rectangle 575">
              <a:extLst>
                <a:ext uri="{FF2B5EF4-FFF2-40B4-BE49-F238E27FC236}">
                  <a16:creationId xmlns:a16="http://schemas.microsoft.com/office/drawing/2014/main" id="{C2C8CE89-E9D4-96D0-DCAE-457407F34695}"/>
                </a:ext>
              </a:extLst>
            </p:cNvPr>
            <p:cNvSpPr/>
            <p:nvPr/>
          </p:nvSpPr>
          <p:spPr>
            <a:xfrm>
              <a:off x="7777532" y="2565730"/>
              <a:ext cx="66187" cy="15183"/>
            </a:xfrm>
            <a:prstGeom prst="rect">
              <a:avLst/>
            </a:prstGeom>
            <a:solidFill>
              <a:srgbClr val="003865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625519">
                <a:defRPr/>
              </a:pPr>
              <a:endParaRPr lang="en-GB" sz="1067" kern="0"/>
            </a:p>
          </p:txBody>
        </p:sp>
        <p:grpSp>
          <p:nvGrpSpPr>
            <p:cNvPr id="577" name="Group 576">
              <a:extLst>
                <a:ext uri="{FF2B5EF4-FFF2-40B4-BE49-F238E27FC236}">
                  <a16:creationId xmlns:a16="http://schemas.microsoft.com/office/drawing/2014/main" id="{EFAE3487-E66C-5D03-4FE9-CACAA148DCA0}"/>
                </a:ext>
              </a:extLst>
            </p:cNvPr>
            <p:cNvGrpSpPr/>
            <p:nvPr/>
          </p:nvGrpSpPr>
          <p:grpSpPr>
            <a:xfrm>
              <a:off x="7595520" y="2557925"/>
              <a:ext cx="33090" cy="4338"/>
              <a:chOff x="3431704" y="4941168"/>
              <a:chExt cx="144016" cy="288032"/>
            </a:xfrm>
          </p:grpSpPr>
          <p:cxnSp>
            <p:nvCxnSpPr>
              <p:cNvPr id="620" name="Straight Connector 619">
                <a:extLst>
                  <a:ext uri="{FF2B5EF4-FFF2-40B4-BE49-F238E27FC236}">
                    <a16:creationId xmlns:a16="http://schemas.microsoft.com/office/drawing/2014/main" id="{EEE8072A-3725-64FA-44E6-54CE910E6D27}"/>
                  </a:ext>
                </a:extLst>
              </p:cNvPr>
              <p:cNvCxnSpPr/>
              <p:nvPr/>
            </p:nvCxnSpPr>
            <p:spPr>
              <a:xfrm>
                <a:off x="3431704" y="4941168"/>
                <a:ext cx="144016" cy="0"/>
              </a:xfrm>
              <a:prstGeom prst="line">
                <a:avLst/>
              </a:prstGeom>
              <a:noFill/>
              <a:ln w="9525" cap="sq" cmpd="sng" algn="ctr">
                <a:solidFill>
                  <a:srgbClr val="000000">
                    <a:lumMod val="65000"/>
                    <a:lumOff val="3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621" name="Straight Connector 620">
                <a:extLst>
                  <a:ext uri="{FF2B5EF4-FFF2-40B4-BE49-F238E27FC236}">
                    <a16:creationId xmlns:a16="http://schemas.microsoft.com/office/drawing/2014/main" id="{A67AD40A-4890-CA96-419F-05708F72E22B}"/>
                  </a:ext>
                </a:extLst>
              </p:cNvPr>
              <p:cNvCxnSpPr/>
              <p:nvPr/>
            </p:nvCxnSpPr>
            <p:spPr>
              <a:xfrm>
                <a:off x="3431704" y="5229200"/>
                <a:ext cx="144016" cy="0"/>
              </a:xfrm>
              <a:prstGeom prst="line">
                <a:avLst/>
              </a:prstGeom>
              <a:noFill/>
              <a:ln w="9525" cap="sq" cmpd="sng" algn="ctr">
                <a:solidFill>
                  <a:srgbClr val="000000">
                    <a:lumMod val="65000"/>
                    <a:lumOff val="3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622" name="Straight Connector 621">
                <a:extLst>
                  <a:ext uri="{FF2B5EF4-FFF2-40B4-BE49-F238E27FC236}">
                    <a16:creationId xmlns:a16="http://schemas.microsoft.com/office/drawing/2014/main" id="{A01E8EF0-D59C-AF56-471B-7105118A196F}"/>
                  </a:ext>
                </a:extLst>
              </p:cNvPr>
              <p:cNvCxnSpPr/>
              <p:nvPr/>
            </p:nvCxnSpPr>
            <p:spPr>
              <a:xfrm>
                <a:off x="3503712" y="4941168"/>
                <a:ext cx="0" cy="288032"/>
              </a:xfrm>
              <a:prstGeom prst="line">
                <a:avLst/>
              </a:prstGeom>
              <a:noFill/>
              <a:ln w="9525" cap="sq" cmpd="sng" algn="ctr">
                <a:solidFill>
                  <a:srgbClr val="000000">
                    <a:lumMod val="65000"/>
                    <a:lumOff val="35000"/>
                  </a:srgbClr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578" name="Group 577">
              <a:extLst>
                <a:ext uri="{FF2B5EF4-FFF2-40B4-BE49-F238E27FC236}">
                  <a16:creationId xmlns:a16="http://schemas.microsoft.com/office/drawing/2014/main" id="{3627310E-8AD7-7CB1-3B69-8F21EAC4B1C7}"/>
                </a:ext>
              </a:extLst>
            </p:cNvPr>
            <p:cNvGrpSpPr/>
            <p:nvPr/>
          </p:nvGrpSpPr>
          <p:grpSpPr>
            <a:xfrm>
              <a:off x="7661707" y="2550752"/>
              <a:ext cx="33090" cy="4338"/>
              <a:chOff x="3431704" y="4941168"/>
              <a:chExt cx="144016" cy="288032"/>
            </a:xfrm>
          </p:grpSpPr>
          <p:cxnSp>
            <p:nvCxnSpPr>
              <p:cNvPr id="617" name="Straight Connector 616">
                <a:extLst>
                  <a:ext uri="{FF2B5EF4-FFF2-40B4-BE49-F238E27FC236}">
                    <a16:creationId xmlns:a16="http://schemas.microsoft.com/office/drawing/2014/main" id="{B02E5A8A-66F5-92DA-1A9D-1675880BB78D}"/>
                  </a:ext>
                </a:extLst>
              </p:cNvPr>
              <p:cNvCxnSpPr/>
              <p:nvPr/>
            </p:nvCxnSpPr>
            <p:spPr>
              <a:xfrm>
                <a:off x="3431704" y="4941168"/>
                <a:ext cx="144016" cy="0"/>
              </a:xfrm>
              <a:prstGeom prst="line">
                <a:avLst/>
              </a:prstGeom>
              <a:noFill/>
              <a:ln w="9525" cap="sq" cmpd="sng" algn="ctr">
                <a:solidFill>
                  <a:srgbClr val="000000">
                    <a:lumMod val="65000"/>
                    <a:lumOff val="3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618" name="Straight Connector 617">
                <a:extLst>
                  <a:ext uri="{FF2B5EF4-FFF2-40B4-BE49-F238E27FC236}">
                    <a16:creationId xmlns:a16="http://schemas.microsoft.com/office/drawing/2014/main" id="{30980B21-453B-11D6-9B96-DE903638B565}"/>
                  </a:ext>
                </a:extLst>
              </p:cNvPr>
              <p:cNvCxnSpPr/>
              <p:nvPr/>
            </p:nvCxnSpPr>
            <p:spPr>
              <a:xfrm>
                <a:off x="3431704" y="5229200"/>
                <a:ext cx="144016" cy="0"/>
              </a:xfrm>
              <a:prstGeom prst="line">
                <a:avLst/>
              </a:prstGeom>
              <a:noFill/>
              <a:ln w="9525" cap="sq" cmpd="sng" algn="ctr">
                <a:solidFill>
                  <a:srgbClr val="000000">
                    <a:lumMod val="65000"/>
                    <a:lumOff val="3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619" name="Straight Connector 618">
                <a:extLst>
                  <a:ext uri="{FF2B5EF4-FFF2-40B4-BE49-F238E27FC236}">
                    <a16:creationId xmlns:a16="http://schemas.microsoft.com/office/drawing/2014/main" id="{306C2DD1-DB40-1CBE-FE56-E61300D94FD6}"/>
                  </a:ext>
                </a:extLst>
              </p:cNvPr>
              <p:cNvCxnSpPr/>
              <p:nvPr/>
            </p:nvCxnSpPr>
            <p:spPr>
              <a:xfrm>
                <a:off x="3503712" y="4941168"/>
                <a:ext cx="0" cy="288032"/>
              </a:xfrm>
              <a:prstGeom prst="line">
                <a:avLst/>
              </a:prstGeom>
              <a:noFill/>
              <a:ln w="9525" cap="sq" cmpd="sng" algn="ctr">
                <a:solidFill>
                  <a:srgbClr val="000000">
                    <a:lumMod val="65000"/>
                    <a:lumOff val="35000"/>
                  </a:srgbClr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579" name="Group 578">
              <a:extLst>
                <a:ext uri="{FF2B5EF4-FFF2-40B4-BE49-F238E27FC236}">
                  <a16:creationId xmlns:a16="http://schemas.microsoft.com/office/drawing/2014/main" id="{88324A21-0E98-E32C-6894-A78BB0612339}"/>
                </a:ext>
              </a:extLst>
            </p:cNvPr>
            <p:cNvGrpSpPr/>
            <p:nvPr/>
          </p:nvGrpSpPr>
          <p:grpSpPr>
            <a:xfrm>
              <a:off x="7727893" y="2563664"/>
              <a:ext cx="33090" cy="4338"/>
              <a:chOff x="3431704" y="4941168"/>
              <a:chExt cx="144016" cy="288032"/>
            </a:xfrm>
          </p:grpSpPr>
          <p:cxnSp>
            <p:nvCxnSpPr>
              <p:cNvPr id="614" name="Straight Connector 613">
                <a:extLst>
                  <a:ext uri="{FF2B5EF4-FFF2-40B4-BE49-F238E27FC236}">
                    <a16:creationId xmlns:a16="http://schemas.microsoft.com/office/drawing/2014/main" id="{6121776D-932F-C5AE-48CC-B8B0928FA9A4}"/>
                  </a:ext>
                </a:extLst>
              </p:cNvPr>
              <p:cNvCxnSpPr/>
              <p:nvPr/>
            </p:nvCxnSpPr>
            <p:spPr>
              <a:xfrm>
                <a:off x="3431704" y="4941168"/>
                <a:ext cx="144016" cy="0"/>
              </a:xfrm>
              <a:prstGeom prst="line">
                <a:avLst/>
              </a:prstGeom>
              <a:noFill/>
              <a:ln w="9525" cap="sq" cmpd="sng" algn="ctr">
                <a:solidFill>
                  <a:srgbClr val="000000">
                    <a:lumMod val="65000"/>
                    <a:lumOff val="3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615" name="Straight Connector 614">
                <a:extLst>
                  <a:ext uri="{FF2B5EF4-FFF2-40B4-BE49-F238E27FC236}">
                    <a16:creationId xmlns:a16="http://schemas.microsoft.com/office/drawing/2014/main" id="{28380EDC-B622-02C7-FF44-0EE51A65EAE3}"/>
                  </a:ext>
                </a:extLst>
              </p:cNvPr>
              <p:cNvCxnSpPr/>
              <p:nvPr/>
            </p:nvCxnSpPr>
            <p:spPr>
              <a:xfrm>
                <a:off x="3431704" y="5229200"/>
                <a:ext cx="144016" cy="0"/>
              </a:xfrm>
              <a:prstGeom prst="line">
                <a:avLst/>
              </a:prstGeom>
              <a:noFill/>
              <a:ln w="9525" cap="sq" cmpd="sng" algn="ctr">
                <a:solidFill>
                  <a:srgbClr val="000000">
                    <a:lumMod val="65000"/>
                    <a:lumOff val="3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616" name="Straight Connector 615">
                <a:extLst>
                  <a:ext uri="{FF2B5EF4-FFF2-40B4-BE49-F238E27FC236}">
                    <a16:creationId xmlns:a16="http://schemas.microsoft.com/office/drawing/2014/main" id="{CDFF43A5-886C-2E92-9F21-12C33F04C475}"/>
                  </a:ext>
                </a:extLst>
              </p:cNvPr>
              <p:cNvCxnSpPr/>
              <p:nvPr/>
            </p:nvCxnSpPr>
            <p:spPr>
              <a:xfrm>
                <a:off x="3503712" y="4941168"/>
                <a:ext cx="0" cy="288032"/>
              </a:xfrm>
              <a:prstGeom prst="line">
                <a:avLst/>
              </a:prstGeom>
              <a:noFill/>
              <a:ln w="9525" cap="sq" cmpd="sng" algn="ctr">
                <a:solidFill>
                  <a:srgbClr val="000000">
                    <a:lumMod val="65000"/>
                    <a:lumOff val="35000"/>
                  </a:srgbClr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580" name="Group 579">
              <a:extLst>
                <a:ext uri="{FF2B5EF4-FFF2-40B4-BE49-F238E27FC236}">
                  <a16:creationId xmlns:a16="http://schemas.microsoft.com/office/drawing/2014/main" id="{67092214-6C3F-14ED-37B2-E2EFF840B8E3}"/>
                </a:ext>
              </a:extLst>
            </p:cNvPr>
            <p:cNvGrpSpPr/>
            <p:nvPr/>
          </p:nvGrpSpPr>
          <p:grpSpPr>
            <a:xfrm>
              <a:off x="7794081" y="2562230"/>
              <a:ext cx="33090" cy="4338"/>
              <a:chOff x="3431704" y="4941168"/>
              <a:chExt cx="144016" cy="288032"/>
            </a:xfrm>
          </p:grpSpPr>
          <p:cxnSp>
            <p:nvCxnSpPr>
              <p:cNvPr id="611" name="Straight Connector 610">
                <a:extLst>
                  <a:ext uri="{FF2B5EF4-FFF2-40B4-BE49-F238E27FC236}">
                    <a16:creationId xmlns:a16="http://schemas.microsoft.com/office/drawing/2014/main" id="{3DCEF56B-352A-1C62-F5EA-8C94BC1A159F}"/>
                  </a:ext>
                </a:extLst>
              </p:cNvPr>
              <p:cNvCxnSpPr/>
              <p:nvPr/>
            </p:nvCxnSpPr>
            <p:spPr>
              <a:xfrm>
                <a:off x="3431704" y="4941168"/>
                <a:ext cx="144016" cy="0"/>
              </a:xfrm>
              <a:prstGeom prst="line">
                <a:avLst/>
              </a:prstGeom>
              <a:noFill/>
              <a:ln w="9525" cap="sq" cmpd="sng" algn="ctr">
                <a:solidFill>
                  <a:srgbClr val="000000">
                    <a:lumMod val="65000"/>
                    <a:lumOff val="3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612" name="Straight Connector 611">
                <a:extLst>
                  <a:ext uri="{FF2B5EF4-FFF2-40B4-BE49-F238E27FC236}">
                    <a16:creationId xmlns:a16="http://schemas.microsoft.com/office/drawing/2014/main" id="{F7BF9D0D-30B0-9769-21B4-B054D30CAC3E}"/>
                  </a:ext>
                </a:extLst>
              </p:cNvPr>
              <p:cNvCxnSpPr/>
              <p:nvPr/>
            </p:nvCxnSpPr>
            <p:spPr>
              <a:xfrm>
                <a:off x="3431704" y="5229200"/>
                <a:ext cx="144016" cy="0"/>
              </a:xfrm>
              <a:prstGeom prst="line">
                <a:avLst/>
              </a:prstGeom>
              <a:noFill/>
              <a:ln w="9525" cap="sq" cmpd="sng" algn="ctr">
                <a:solidFill>
                  <a:srgbClr val="000000">
                    <a:lumMod val="65000"/>
                    <a:lumOff val="3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613" name="Straight Connector 612">
                <a:extLst>
                  <a:ext uri="{FF2B5EF4-FFF2-40B4-BE49-F238E27FC236}">
                    <a16:creationId xmlns:a16="http://schemas.microsoft.com/office/drawing/2014/main" id="{EC07AA47-577D-2445-CA66-79248766D554}"/>
                  </a:ext>
                </a:extLst>
              </p:cNvPr>
              <p:cNvCxnSpPr/>
              <p:nvPr/>
            </p:nvCxnSpPr>
            <p:spPr>
              <a:xfrm>
                <a:off x="3503712" y="4941168"/>
                <a:ext cx="0" cy="288032"/>
              </a:xfrm>
              <a:prstGeom prst="line">
                <a:avLst/>
              </a:prstGeom>
              <a:noFill/>
              <a:ln w="9525" cap="sq" cmpd="sng" algn="ctr">
                <a:solidFill>
                  <a:srgbClr val="000000">
                    <a:lumMod val="65000"/>
                    <a:lumOff val="35000"/>
                  </a:srgbClr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581" name="Freeform 127">
              <a:extLst>
                <a:ext uri="{FF2B5EF4-FFF2-40B4-BE49-F238E27FC236}">
                  <a16:creationId xmlns:a16="http://schemas.microsoft.com/office/drawing/2014/main" id="{88A9B3DF-8283-4444-80E6-3892B91035A9}"/>
                </a:ext>
              </a:extLst>
            </p:cNvPr>
            <p:cNvSpPr/>
            <p:nvPr/>
          </p:nvSpPr>
          <p:spPr>
            <a:xfrm>
              <a:off x="4577507" y="1104122"/>
              <a:ext cx="3293758" cy="1477678"/>
            </a:xfrm>
            <a:custGeom>
              <a:avLst/>
              <a:gdLst>
                <a:gd name="connsiteX0" fmla="*/ 0 w 6615112"/>
                <a:gd name="connsiteY0" fmla="*/ 0 h 2452687"/>
                <a:gd name="connsiteX1" fmla="*/ 0 w 6615112"/>
                <a:gd name="connsiteY1" fmla="*/ 2452687 h 2452687"/>
                <a:gd name="connsiteX2" fmla="*/ 6615112 w 6615112"/>
                <a:gd name="connsiteY2" fmla="*/ 2452687 h 2452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15112" h="2452687">
                  <a:moveTo>
                    <a:pt x="0" y="0"/>
                  </a:moveTo>
                  <a:lnTo>
                    <a:pt x="0" y="2452687"/>
                  </a:lnTo>
                  <a:lnTo>
                    <a:pt x="6615112" y="2452687"/>
                  </a:lnTo>
                </a:path>
              </a:pathLst>
            </a:custGeom>
            <a:noFill/>
            <a:ln w="9525" cap="sq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625519">
                <a:defRPr/>
              </a:pPr>
              <a:endParaRPr lang="en-GB" sz="1067" kern="0"/>
            </a:p>
          </p:txBody>
        </p:sp>
        <p:sp>
          <p:nvSpPr>
            <p:cNvPr id="582" name="TextBox 581">
              <a:extLst>
                <a:ext uri="{FF2B5EF4-FFF2-40B4-BE49-F238E27FC236}">
                  <a16:creationId xmlns:a16="http://schemas.microsoft.com/office/drawing/2014/main" id="{C0D3CD85-25EA-7092-7357-B3A09CB06155}"/>
                </a:ext>
              </a:extLst>
            </p:cNvPr>
            <p:cNvSpPr txBox="1"/>
            <p:nvPr/>
          </p:nvSpPr>
          <p:spPr>
            <a:xfrm>
              <a:off x="4378123" y="2602481"/>
              <a:ext cx="617052" cy="1753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625519">
                <a:defRPr/>
              </a:pPr>
              <a:r>
                <a:rPr lang="pl-PL" sz="1067" kern="0" dirty="0"/>
                <a:t>Urządzenie</a:t>
              </a:r>
              <a:endParaRPr lang="en-GB" sz="1067" kern="0" dirty="0"/>
            </a:p>
          </p:txBody>
        </p:sp>
        <p:sp>
          <p:nvSpPr>
            <p:cNvPr id="583" name="TextBox 582">
              <a:extLst>
                <a:ext uri="{FF2B5EF4-FFF2-40B4-BE49-F238E27FC236}">
                  <a16:creationId xmlns:a16="http://schemas.microsoft.com/office/drawing/2014/main" id="{0F32EC49-1F08-0CD6-FBA1-BCDED5708E2F}"/>
                </a:ext>
              </a:extLst>
            </p:cNvPr>
            <p:cNvSpPr txBox="1"/>
            <p:nvPr/>
          </p:nvSpPr>
          <p:spPr>
            <a:xfrm>
              <a:off x="4898360" y="2602481"/>
              <a:ext cx="344085" cy="1924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625519">
                <a:defRPr/>
              </a:pPr>
              <a:r>
                <a:rPr lang="pl-PL" sz="1067" kern="0" dirty="0"/>
                <a:t>Wlot</a:t>
              </a:r>
              <a:endParaRPr lang="en-GB" sz="1067" kern="0" dirty="0"/>
            </a:p>
          </p:txBody>
        </p:sp>
        <p:sp>
          <p:nvSpPr>
            <p:cNvPr id="584" name="TextBox 583">
              <a:extLst>
                <a:ext uri="{FF2B5EF4-FFF2-40B4-BE49-F238E27FC236}">
                  <a16:creationId xmlns:a16="http://schemas.microsoft.com/office/drawing/2014/main" id="{5FF93B2D-EF1C-B26B-66AF-82780F3DB00E}"/>
                </a:ext>
              </a:extLst>
            </p:cNvPr>
            <p:cNvSpPr txBox="1"/>
            <p:nvPr/>
          </p:nvSpPr>
          <p:spPr>
            <a:xfrm>
              <a:off x="5465212" y="2602481"/>
              <a:ext cx="336872" cy="1924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625519">
                <a:defRPr/>
              </a:pPr>
              <a:r>
                <a:rPr lang="en-GB" sz="1067" kern="0" dirty="0"/>
                <a:t>11</a:t>
              </a:r>
              <a:r>
                <a:rPr lang="pl-PL" sz="1067" kern="0" dirty="0"/>
                <a:t>,</a:t>
              </a:r>
              <a:r>
                <a:rPr lang="en-GB" sz="1067" kern="0" dirty="0"/>
                <a:t>8</a:t>
              </a:r>
            </a:p>
          </p:txBody>
        </p:sp>
        <p:sp>
          <p:nvSpPr>
            <p:cNvPr id="585" name="TextBox 584">
              <a:extLst>
                <a:ext uri="{FF2B5EF4-FFF2-40B4-BE49-F238E27FC236}">
                  <a16:creationId xmlns:a16="http://schemas.microsoft.com/office/drawing/2014/main" id="{07BD538F-20D6-3413-CE9D-BA67BD95C25B}"/>
                </a:ext>
              </a:extLst>
            </p:cNvPr>
            <p:cNvSpPr txBox="1"/>
            <p:nvPr/>
          </p:nvSpPr>
          <p:spPr>
            <a:xfrm>
              <a:off x="5813307" y="2602481"/>
              <a:ext cx="280365" cy="1924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625519">
                <a:defRPr/>
              </a:pPr>
              <a:r>
                <a:rPr lang="en-GB" sz="1067" kern="0" dirty="0"/>
                <a:t>6</a:t>
              </a:r>
              <a:r>
                <a:rPr lang="pl-PL" sz="1067" kern="0" dirty="0"/>
                <a:t>,</a:t>
              </a:r>
              <a:r>
                <a:rPr lang="en-GB" sz="1067" kern="0" dirty="0"/>
                <a:t>4</a:t>
              </a:r>
            </a:p>
          </p:txBody>
        </p:sp>
        <p:sp>
          <p:nvSpPr>
            <p:cNvPr id="586" name="TextBox 585">
              <a:extLst>
                <a:ext uri="{FF2B5EF4-FFF2-40B4-BE49-F238E27FC236}">
                  <a16:creationId xmlns:a16="http://schemas.microsoft.com/office/drawing/2014/main" id="{35AF78E6-4D58-1C18-32FA-545E2CD17EE6}"/>
                </a:ext>
              </a:extLst>
            </p:cNvPr>
            <p:cNvSpPr txBox="1"/>
            <p:nvPr/>
          </p:nvSpPr>
          <p:spPr>
            <a:xfrm>
              <a:off x="6178230" y="2602481"/>
              <a:ext cx="190196" cy="1924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625519">
                <a:defRPr/>
              </a:pPr>
              <a:r>
                <a:rPr lang="en-GB" sz="1067" kern="0"/>
                <a:t>4</a:t>
              </a:r>
            </a:p>
          </p:txBody>
        </p:sp>
        <p:sp>
          <p:nvSpPr>
            <p:cNvPr id="587" name="TextBox 586">
              <a:extLst>
                <a:ext uri="{FF2B5EF4-FFF2-40B4-BE49-F238E27FC236}">
                  <a16:creationId xmlns:a16="http://schemas.microsoft.com/office/drawing/2014/main" id="{510DF801-BA2E-3A7B-F4DA-8CFBF82C5704}"/>
                </a:ext>
              </a:extLst>
            </p:cNvPr>
            <p:cNvSpPr txBox="1"/>
            <p:nvPr/>
          </p:nvSpPr>
          <p:spPr>
            <a:xfrm>
              <a:off x="6452987" y="2602481"/>
              <a:ext cx="280365" cy="1924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625519">
                <a:defRPr/>
              </a:pPr>
              <a:r>
                <a:rPr lang="en-GB" sz="1067" kern="0" dirty="0"/>
                <a:t>2</a:t>
              </a:r>
              <a:r>
                <a:rPr lang="pl-PL" sz="1067" kern="0" dirty="0"/>
                <a:t>,</a:t>
              </a:r>
              <a:r>
                <a:rPr lang="en-GB" sz="1067" kern="0" dirty="0"/>
                <a:t>3</a:t>
              </a:r>
            </a:p>
          </p:txBody>
        </p:sp>
        <p:sp>
          <p:nvSpPr>
            <p:cNvPr id="588" name="TextBox 587">
              <a:extLst>
                <a:ext uri="{FF2B5EF4-FFF2-40B4-BE49-F238E27FC236}">
                  <a16:creationId xmlns:a16="http://schemas.microsoft.com/office/drawing/2014/main" id="{DD93FA13-EE94-2B64-5A12-F88986ADD4AC}"/>
                </a:ext>
              </a:extLst>
            </p:cNvPr>
            <p:cNvSpPr txBox="1"/>
            <p:nvPr/>
          </p:nvSpPr>
          <p:spPr>
            <a:xfrm>
              <a:off x="6772829" y="2602481"/>
              <a:ext cx="280365" cy="1924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625519">
                <a:defRPr/>
              </a:pPr>
              <a:r>
                <a:rPr lang="en-GB" sz="1067" kern="0" dirty="0"/>
                <a:t>1</a:t>
              </a:r>
              <a:r>
                <a:rPr lang="pl-PL" sz="1067" kern="0" dirty="0"/>
                <a:t>,</a:t>
              </a:r>
              <a:r>
                <a:rPr lang="en-GB" sz="1067" kern="0" dirty="0"/>
                <a:t>4</a:t>
              </a:r>
            </a:p>
          </p:txBody>
        </p:sp>
        <p:sp>
          <p:nvSpPr>
            <p:cNvPr id="589" name="TextBox 588">
              <a:extLst>
                <a:ext uri="{FF2B5EF4-FFF2-40B4-BE49-F238E27FC236}">
                  <a16:creationId xmlns:a16="http://schemas.microsoft.com/office/drawing/2014/main" id="{FC5905B4-1D09-E86F-98EC-1A46EE2C6340}"/>
                </a:ext>
              </a:extLst>
            </p:cNvPr>
            <p:cNvSpPr txBox="1"/>
            <p:nvPr/>
          </p:nvSpPr>
          <p:spPr>
            <a:xfrm>
              <a:off x="7092671" y="2602481"/>
              <a:ext cx="280365" cy="1924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625519">
                <a:defRPr/>
              </a:pPr>
              <a:r>
                <a:rPr lang="en-GB" sz="1067" kern="0" dirty="0"/>
                <a:t>0</a:t>
              </a:r>
              <a:r>
                <a:rPr lang="pl-PL" sz="1067" kern="0" dirty="0"/>
                <a:t>,</a:t>
              </a:r>
              <a:r>
                <a:rPr lang="en-GB" sz="1067" kern="0" dirty="0"/>
                <a:t>8</a:t>
              </a:r>
            </a:p>
          </p:txBody>
        </p:sp>
        <p:sp>
          <p:nvSpPr>
            <p:cNvPr id="590" name="TextBox 589">
              <a:extLst>
                <a:ext uri="{FF2B5EF4-FFF2-40B4-BE49-F238E27FC236}">
                  <a16:creationId xmlns:a16="http://schemas.microsoft.com/office/drawing/2014/main" id="{2D26051F-9029-7945-8412-A37B6B18019C}"/>
                </a:ext>
              </a:extLst>
            </p:cNvPr>
            <p:cNvSpPr txBox="1"/>
            <p:nvPr/>
          </p:nvSpPr>
          <p:spPr>
            <a:xfrm>
              <a:off x="7412510" y="2602481"/>
              <a:ext cx="280365" cy="1924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625519">
                <a:defRPr/>
              </a:pPr>
              <a:r>
                <a:rPr lang="en-GB" sz="1067" kern="0" dirty="0"/>
                <a:t>0</a:t>
              </a:r>
              <a:r>
                <a:rPr lang="pl-PL" sz="1067" kern="0" dirty="0"/>
                <a:t>,</a:t>
              </a:r>
              <a:r>
                <a:rPr lang="en-GB" sz="1067" kern="0" dirty="0"/>
                <a:t>5</a:t>
              </a:r>
            </a:p>
          </p:txBody>
        </p:sp>
        <p:cxnSp>
          <p:nvCxnSpPr>
            <p:cNvPr id="591" name="Straight Connector 590">
              <a:extLst>
                <a:ext uri="{FF2B5EF4-FFF2-40B4-BE49-F238E27FC236}">
                  <a16:creationId xmlns:a16="http://schemas.microsoft.com/office/drawing/2014/main" id="{620F7B56-CA64-8FB4-9BC5-B6EE6775E6CF}"/>
                </a:ext>
              </a:extLst>
            </p:cNvPr>
            <p:cNvCxnSpPr/>
            <p:nvPr/>
          </p:nvCxnSpPr>
          <p:spPr>
            <a:xfrm>
              <a:off x="5952214" y="1440066"/>
              <a:ext cx="0" cy="1141733"/>
            </a:xfrm>
            <a:prstGeom prst="line">
              <a:avLst/>
            </a:prstGeom>
            <a:noFill/>
            <a:ln w="9525" cap="sq" cmpd="sng" algn="ctr">
              <a:solidFill>
                <a:srgbClr val="000000">
                  <a:lumMod val="65000"/>
                  <a:lumOff val="35000"/>
                </a:srgbClr>
              </a:solidFill>
              <a:prstDash val="sysDash"/>
              <a:miter lim="800000"/>
            </a:ln>
            <a:effectLst/>
          </p:spPr>
        </p:cxnSp>
        <p:cxnSp>
          <p:nvCxnSpPr>
            <p:cNvPr id="592" name="Straight Connector 591">
              <a:extLst>
                <a:ext uri="{FF2B5EF4-FFF2-40B4-BE49-F238E27FC236}">
                  <a16:creationId xmlns:a16="http://schemas.microsoft.com/office/drawing/2014/main" id="{7ED2E7DB-B42C-60BB-4B5B-C29268D2CE91}"/>
                </a:ext>
              </a:extLst>
            </p:cNvPr>
            <p:cNvCxnSpPr/>
            <p:nvPr/>
          </p:nvCxnSpPr>
          <p:spPr>
            <a:xfrm>
              <a:off x="7871265" y="1440066"/>
              <a:ext cx="0" cy="1141733"/>
            </a:xfrm>
            <a:prstGeom prst="line">
              <a:avLst/>
            </a:prstGeom>
            <a:noFill/>
            <a:ln w="9525" cap="sq" cmpd="sng" algn="ctr">
              <a:solidFill>
                <a:schemeClr val="tx1"/>
              </a:solidFill>
              <a:prstDash val="sysDash"/>
              <a:miter lim="800000"/>
            </a:ln>
            <a:effectLst/>
          </p:spPr>
        </p:cxnSp>
        <p:grpSp>
          <p:nvGrpSpPr>
            <p:cNvPr id="593" name="Group 592">
              <a:extLst>
                <a:ext uri="{FF2B5EF4-FFF2-40B4-BE49-F238E27FC236}">
                  <a16:creationId xmlns:a16="http://schemas.microsoft.com/office/drawing/2014/main" id="{12D9AE47-0B48-2618-8BDC-6C0F15C497A4}"/>
                </a:ext>
              </a:extLst>
            </p:cNvPr>
            <p:cNvGrpSpPr/>
            <p:nvPr/>
          </p:nvGrpSpPr>
          <p:grpSpPr>
            <a:xfrm>
              <a:off x="7341865" y="2536259"/>
              <a:ext cx="33090" cy="4338"/>
              <a:chOff x="3431704" y="4941168"/>
              <a:chExt cx="144016" cy="288032"/>
            </a:xfrm>
          </p:grpSpPr>
          <p:cxnSp>
            <p:nvCxnSpPr>
              <p:cNvPr id="608" name="Straight Connector 607">
                <a:extLst>
                  <a:ext uri="{FF2B5EF4-FFF2-40B4-BE49-F238E27FC236}">
                    <a16:creationId xmlns:a16="http://schemas.microsoft.com/office/drawing/2014/main" id="{EED8F910-2DFB-89B4-8496-D2E16D8F4EB3}"/>
                  </a:ext>
                </a:extLst>
              </p:cNvPr>
              <p:cNvCxnSpPr/>
              <p:nvPr/>
            </p:nvCxnSpPr>
            <p:spPr>
              <a:xfrm>
                <a:off x="3431704" y="4941168"/>
                <a:ext cx="144016" cy="0"/>
              </a:xfrm>
              <a:prstGeom prst="line">
                <a:avLst/>
              </a:prstGeom>
              <a:noFill/>
              <a:ln w="9525" cap="sq" cmpd="sng" algn="ctr">
                <a:solidFill>
                  <a:srgbClr val="000000">
                    <a:lumMod val="65000"/>
                    <a:lumOff val="3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609" name="Straight Connector 608">
                <a:extLst>
                  <a:ext uri="{FF2B5EF4-FFF2-40B4-BE49-F238E27FC236}">
                    <a16:creationId xmlns:a16="http://schemas.microsoft.com/office/drawing/2014/main" id="{5FDBBCB5-FF31-35E5-0937-A56DF8E60C4F}"/>
                  </a:ext>
                </a:extLst>
              </p:cNvPr>
              <p:cNvCxnSpPr/>
              <p:nvPr/>
            </p:nvCxnSpPr>
            <p:spPr>
              <a:xfrm>
                <a:off x="3431704" y="5229200"/>
                <a:ext cx="144016" cy="0"/>
              </a:xfrm>
              <a:prstGeom prst="line">
                <a:avLst/>
              </a:prstGeom>
              <a:noFill/>
              <a:ln w="9525" cap="sq" cmpd="sng" algn="ctr">
                <a:solidFill>
                  <a:srgbClr val="000000">
                    <a:lumMod val="65000"/>
                    <a:lumOff val="3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610" name="Straight Connector 609">
                <a:extLst>
                  <a:ext uri="{FF2B5EF4-FFF2-40B4-BE49-F238E27FC236}">
                    <a16:creationId xmlns:a16="http://schemas.microsoft.com/office/drawing/2014/main" id="{89F9CC2A-6702-A50B-9080-005F81867C3E}"/>
                  </a:ext>
                </a:extLst>
              </p:cNvPr>
              <p:cNvCxnSpPr/>
              <p:nvPr/>
            </p:nvCxnSpPr>
            <p:spPr>
              <a:xfrm>
                <a:off x="3503712" y="4941168"/>
                <a:ext cx="0" cy="288032"/>
              </a:xfrm>
              <a:prstGeom prst="line">
                <a:avLst/>
              </a:prstGeom>
              <a:noFill/>
              <a:ln w="9525" cap="sq" cmpd="sng" algn="ctr">
                <a:solidFill>
                  <a:srgbClr val="000000">
                    <a:lumMod val="65000"/>
                    <a:lumOff val="35000"/>
                  </a:srgbClr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594" name="Group 593">
              <a:extLst>
                <a:ext uri="{FF2B5EF4-FFF2-40B4-BE49-F238E27FC236}">
                  <a16:creationId xmlns:a16="http://schemas.microsoft.com/office/drawing/2014/main" id="{6D580DCD-BF47-2314-1F7C-BD3420675B68}"/>
                </a:ext>
              </a:extLst>
            </p:cNvPr>
            <p:cNvGrpSpPr/>
            <p:nvPr/>
          </p:nvGrpSpPr>
          <p:grpSpPr>
            <a:xfrm>
              <a:off x="7408052" y="2549299"/>
              <a:ext cx="33090" cy="4338"/>
              <a:chOff x="3431704" y="4941168"/>
              <a:chExt cx="144016" cy="288032"/>
            </a:xfrm>
          </p:grpSpPr>
          <p:cxnSp>
            <p:nvCxnSpPr>
              <p:cNvPr id="605" name="Straight Connector 604">
                <a:extLst>
                  <a:ext uri="{FF2B5EF4-FFF2-40B4-BE49-F238E27FC236}">
                    <a16:creationId xmlns:a16="http://schemas.microsoft.com/office/drawing/2014/main" id="{2182490C-3B2B-D713-F88F-EE0B87DD643F}"/>
                  </a:ext>
                </a:extLst>
              </p:cNvPr>
              <p:cNvCxnSpPr/>
              <p:nvPr/>
            </p:nvCxnSpPr>
            <p:spPr>
              <a:xfrm>
                <a:off x="3431704" y="4941168"/>
                <a:ext cx="144016" cy="0"/>
              </a:xfrm>
              <a:prstGeom prst="line">
                <a:avLst/>
              </a:prstGeom>
              <a:noFill/>
              <a:ln w="9525" cap="sq" cmpd="sng" algn="ctr">
                <a:solidFill>
                  <a:srgbClr val="000000">
                    <a:lumMod val="65000"/>
                    <a:lumOff val="3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606" name="Straight Connector 605">
                <a:extLst>
                  <a:ext uri="{FF2B5EF4-FFF2-40B4-BE49-F238E27FC236}">
                    <a16:creationId xmlns:a16="http://schemas.microsoft.com/office/drawing/2014/main" id="{9D664BF2-4BB4-9A2F-694E-EEF23F4D9D4B}"/>
                  </a:ext>
                </a:extLst>
              </p:cNvPr>
              <p:cNvCxnSpPr/>
              <p:nvPr/>
            </p:nvCxnSpPr>
            <p:spPr>
              <a:xfrm>
                <a:off x="3431704" y="5229200"/>
                <a:ext cx="144016" cy="0"/>
              </a:xfrm>
              <a:prstGeom prst="line">
                <a:avLst/>
              </a:prstGeom>
              <a:noFill/>
              <a:ln w="9525" cap="sq" cmpd="sng" algn="ctr">
                <a:solidFill>
                  <a:srgbClr val="000000">
                    <a:lumMod val="65000"/>
                    <a:lumOff val="3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607" name="Straight Connector 606">
                <a:extLst>
                  <a:ext uri="{FF2B5EF4-FFF2-40B4-BE49-F238E27FC236}">
                    <a16:creationId xmlns:a16="http://schemas.microsoft.com/office/drawing/2014/main" id="{E92B9B46-E2A8-91ED-9954-9ECF0E936BFA}"/>
                  </a:ext>
                </a:extLst>
              </p:cNvPr>
              <p:cNvCxnSpPr/>
              <p:nvPr/>
            </p:nvCxnSpPr>
            <p:spPr>
              <a:xfrm>
                <a:off x="3503712" y="4941168"/>
                <a:ext cx="0" cy="288032"/>
              </a:xfrm>
              <a:prstGeom prst="line">
                <a:avLst/>
              </a:prstGeom>
              <a:noFill/>
              <a:ln w="9525" cap="sq" cmpd="sng" algn="ctr">
                <a:solidFill>
                  <a:srgbClr val="000000">
                    <a:lumMod val="65000"/>
                    <a:lumOff val="35000"/>
                  </a:srgbClr>
                </a:solidFill>
                <a:prstDash val="solid"/>
                <a:miter lim="800000"/>
              </a:ln>
              <a:effectLst/>
            </p:spPr>
          </p:cxnSp>
        </p:grpSp>
        <p:cxnSp>
          <p:nvCxnSpPr>
            <p:cNvPr id="595" name="Straight Arrow Connector 594">
              <a:extLst>
                <a:ext uri="{FF2B5EF4-FFF2-40B4-BE49-F238E27FC236}">
                  <a16:creationId xmlns:a16="http://schemas.microsoft.com/office/drawing/2014/main" id="{AA5D0750-120A-72AD-F31D-8B12E033BCFE}"/>
                </a:ext>
              </a:extLst>
            </p:cNvPr>
            <p:cNvCxnSpPr>
              <a:cxnSpLocks/>
            </p:cNvCxnSpPr>
            <p:nvPr/>
          </p:nvCxnSpPr>
          <p:spPr>
            <a:xfrm>
              <a:off x="5955040" y="1518981"/>
              <a:ext cx="1888679" cy="0"/>
            </a:xfrm>
            <a:prstGeom prst="straightConnector1">
              <a:avLst/>
            </a:prstGeom>
            <a:noFill/>
            <a:ln w="6350" cap="flat" cmpd="sng" algn="ctr">
              <a:solidFill>
                <a:srgbClr val="000000">
                  <a:lumMod val="65000"/>
                  <a:lumOff val="35000"/>
                </a:srgbClr>
              </a:solidFill>
              <a:prstDash val="solid"/>
              <a:headEnd type="stealth"/>
              <a:tailEnd type="stealth"/>
            </a:ln>
            <a:effectLst/>
          </p:spPr>
        </p:cxnSp>
        <p:sp>
          <p:nvSpPr>
            <p:cNvPr id="596" name="TextBox 595">
              <a:extLst>
                <a:ext uri="{FF2B5EF4-FFF2-40B4-BE49-F238E27FC236}">
                  <a16:creationId xmlns:a16="http://schemas.microsoft.com/office/drawing/2014/main" id="{7995CF61-15F6-073F-A733-C30A5118D2CC}"/>
                </a:ext>
              </a:extLst>
            </p:cNvPr>
            <p:cNvSpPr txBox="1"/>
            <p:nvPr/>
          </p:nvSpPr>
          <p:spPr>
            <a:xfrm>
              <a:off x="5765897" y="1066521"/>
              <a:ext cx="1057300" cy="325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625519">
                <a:spcAft>
                  <a:spcPts val="133"/>
                </a:spcAft>
                <a:defRPr/>
              </a:pPr>
              <a:r>
                <a:rPr lang="pl-PL" sz="1067" kern="0" dirty="0"/>
                <a:t>Porowate cząstki</a:t>
              </a:r>
              <a:endParaRPr lang="en-GB" sz="1067" kern="0" dirty="0"/>
            </a:p>
            <a:p>
              <a:pPr defTabSz="1625519">
                <a:spcAft>
                  <a:spcPts val="133"/>
                </a:spcAft>
                <a:defRPr/>
              </a:pPr>
              <a:r>
                <a:rPr lang="pl-PL" sz="1067" kern="0" dirty="0" err="1"/>
                <a:t>Glikopironium</a:t>
              </a:r>
              <a:endParaRPr lang="en-GB" sz="1067" kern="0" dirty="0"/>
            </a:p>
          </p:txBody>
        </p:sp>
        <p:sp>
          <p:nvSpPr>
            <p:cNvPr id="597" name="Rectangle 596">
              <a:extLst>
                <a:ext uri="{FF2B5EF4-FFF2-40B4-BE49-F238E27FC236}">
                  <a16:creationId xmlns:a16="http://schemas.microsoft.com/office/drawing/2014/main" id="{6EF4AED5-F8A6-B0F2-E612-65C4D213DFA0}"/>
                </a:ext>
              </a:extLst>
            </p:cNvPr>
            <p:cNvSpPr/>
            <p:nvPr/>
          </p:nvSpPr>
          <p:spPr>
            <a:xfrm>
              <a:off x="5720152" y="1135760"/>
              <a:ext cx="67540" cy="67540"/>
            </a:xfrm>
            <a:prstGeom prst="rect">
              <a:avLst/>
            </a:prstGeom>
            <a:solidFill>
              <a:srgbClr val="3F4444">
                <a:lumMod val="60000"/>
                <a:lumOff val="4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625519">
                <a:defRPr/>
              </a:pPr>
              <a:endParaRPr lang="en-GB" sz="1067" kern="0"/>
            </a:p>
          </p:txBody>
        </p:sp>
        <p:sp>
          <p:nvSpPr>
            <p:cNvPr id="598" name="Rectangle 597">
              <a:extLst>
                <a:ext uri="{FF2B5EF4-FFF2-40B4-BE49-F238E27FC236}">
                  <a16:creationId xmlns:a16="http://schemas.microsoft.com/office/drawing/2014/main" id="{336B4791-0120-D382-CFD7-98F587EF9184}"/>
                </a:ext>
              </a:extLst>
            </p:cNvPr>
            <p:cNvSpPr/>
            <p:nvPr/>
          </p:nvSpPr>
          <p:spPr>
            <a:xfrm>
              <a:off x="5720152" y="1259988"/>
              <a:ext cx="67540" cy="67540"/>
            </a:xfrm>
            <a:prstGeom prst="rect">
              <a:avLst/>
            </a:prstGeom>
            <a:solidFill>
              <a:srgbClr val="C4D600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625519">
                <a:defRPr/>
              </a:pPr>
              <a:endParaRPr lang="en-GB" sz="1067" kern="0"/>
            </a:p>
          </p:txBody>
        </p:sp>
        <p:sp>
          <p:nvSpPr>
            <p:cNvPr id="599" name="TextBox 598">
              <a:extLst>
                <a:ext uri="{FF2B5EF4-FFF2-40B4-BE49-F238E27FC236}">
                  <a16:creationId xmlns:a16="http://schemas.microsoft.com/office/drawing/2014/main" id="{21CB66B5-20EA-5908-A3EF-A416269326DA}"/>
                </a:ext>
              </a:extLst>
            </p:cNvPr>
            <p:cNvSpPr txBox="1"/>
            <p:nvPr/>
          </p:nvSpPr>
          <p:spPr>
            <a:xfrm>
              <a:off x="6861607" y="1065798"/>
              <a:ext cx="1888679" cy="325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625519">
                <a:spcAft>
                  <a:spcPts val="133"/>
                </a:spcAft>
                <a:defRPr/>
              </a:pPr>
              <a:r>
                <a:rPr lang="pl-PL" sz="1067" kern="0" dirty="0" err="1"/>
                <a:t>Glikopironium</a:t>
              </a:r>
              <a:r>
                <a:rPr lang="pl-PL" sz="1067" kern="0" dirty="0"/>
                <a:t>/</a:t>
              </a:r>
              <a:r>
                <a:rPr lang="pl-PL" sz="1067" kern="0" dirty="0" err="1"/>
                <a:t>formoterol</a:t>
              </a:r>
              <a:endParaRPr lang="en-GB" sz="1067" kern="0" dirty="0"/>
            </a:p>
            <a:p>
              <a:pPr defTabSz="1625519">
                <a:spcAft>
                  <a:spcPts val="133"/>
                </a:spcAft>
                <a:defRPr/>
              </a:pPr>
              <a:r>
                <a:rPr lang="pl-PL" sz="1067" kern="0" dirty="0" err="1"/>
                <a:t>Glikopironium</a:t>
              </a:r>
              <a:r>
                <a:rPr lang="pl-PL" sz="1067" kern="0" dirty="0"/>
                <a:t>/</a:t>
              </a:r>
              <a:r>
                <a:rPr lang="pl-PL" sz="1067" kern="0" dirty="0" err="1"/>
                <a:t>formoterol</a:t>
              </a:r>
              <a:r>
                <a:rPr lang="pl-PL" sz="1067" kern="0" dirty="0"/>
                <a:t>/</a:t>
              </a:r>
              <a:r>
                <a:rPr lang="pl-PL" sz="1067" kern="0" dirty="0" err="1"/>
                <a:t>mometazon</a:t>
              </a:r>
              <a:endParaRPr lang="en-GB" sz="1067" kern="0" dirty="0"/>
            </a:p>
          </p:txBody>
        </p:sp>
        <p:sp>
          <p:nvSpPr>
            <p:cNvPr id="600" name="Rectangle 599">
              <a:extLst>
                <a:ext uri="{FF2B5EF4-FFF2-40B4-BE49-F238E27FC236}">
                  <a16:creationId xmlns:a16="http://schemas.microsoft.com/office/drawing/2014/main" id="{36D9F23C-2C0A-A948-1015-988F12C1C1C1}"/>
                </a:ext>
              </a:extLst>
            </p:cNvPr>
            <p:cNvSpPr/>
            <p:nvPr/>
          </p:nvSpPr>
          <p:spPr>
            <a:xfrm>
              <a:off x="6821536" y="1128685"/>
              <a:ext cx="67540" cy="67540"/>
            </a:xfrm>
            <a:prstGeom prst="rect">
              <a:avLst/>
            </a:prstGeom>
            <a:solidFill>
              <a:srgbClr val="F0AB00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625519">
                <a:defRPr/>
              </a:pPr>
              <a:endParaRPr lang="en-GB" sz="1067" kern="0"/>
            </a:p>
          </p:txBody>
        </p:sp>
        <p:sp>
          <p:nvSpPr>
            <p:cNvPr id="601" name="Rectangle 600">
              <a:extLst>
                <a:ext uri="{FF2B5EF4-FFF2-40B4-BE49-F238E27FC236}">
                  <a16:creationId xmlns:a16="http://schemas.microsoft.com/office/drawing/2014/main" id="{92A07ACB-D756-8395-D2AF-8D6220233977}"/>
                </a:ext>
              </a:extLst>
            </p:cNvPr>
            <p:cNvSpPr/>
            <p:nvPr/>
          </p:nvSpPr>
          <p:spPr>
            <a:xfrm>
              <a:off x="6821536" y="1259988"/>
              <a:ext cx="67540" cy="67540"/>
            </a:xfrm>
            <a:prstGeom prst="rect">
              <a:avLst/>
            </a:prstGeom>
            <a:solidFill>
              <a:srgbClr val="003865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625519">
                <a:defRPr/>
              </a:pPr>
              <a:endParaRPr lang="en-GB" sz="1067" kern="0"/>
            </a:p>
          </p:txBody>
        </p:sp>
        <p:sp>
          <p:nvSpPr>
            <p:cNvPr id="602" name="Freeform 84">
              <a:extLst>
                <a:ext uri="{FF2B5EF4-FFF2-40B4-BE49-F238E27FC236}">
                  <a16:creationId xmlns:a16="http://schemas.microsoft.com/office/drawing/2014/main" id="{C6B4F08E-9D5C-E23C-5977-20F9081EE2D4}"/>
                </a:ext>
              </a:extLst>
            </p:cNvPr>
            <p:cNvSpPr/>
            <p:nvPr/>
          </p:nvSpPr>
          <p:spPr bwMode="white">
            <a:xfrm>
              <a:off x="5220537" y="2543171"/>
              <a:ext cx="94074" cy="73963"/>
            </a:xfrm>
            <a:custGeom>
              <a:avLst/>
              <a:gdLst>
                <a:gd name="connsiteX0" fmla="*/ 0 w 144780"/>
                <a:gd name="connsiteY0" fmla="*/ 146685 h 241935"/>
                <a:gd name="connsiteX1" fmla="*/ 144780 w 144780"/>
                <a:gd name="connsiteY1" fmla="*/ 0 h 241935"/>
                <a:gd name="connsiteX2" fmla="*/ 144780 w 144780"/>
                <a:gd name="connsiteY2" fmla="*/ 102870 h 241935"/>
                <a:gd name="connsiteX3" fmla="*/ 5715 w 144780"/>
                <a:gd name="connsiteY3" fmla="*/ 241935 h 241935"/>
                <a:gd name="connsiteX4" fmla="*/ 0 w 144780"/>
                <a:gd name="connsiteY4" fmla="*/ 146685 h 241935"/>
                <a:gd name="connsiteX0" fmla="*/ 0 w 232887"/>
                <a:gd name="connsiteY0" fmla="*/ 146685 h 241935"/>
                <a:gd name="connsiteX1" fmla="*/ 144780 w 232887"/>
                <a:gd name="connsiteY1" fmla="*/ 0 h 241935"/>
                <a:gd name="connsiteX2" fmla="*/ 232887 w 232887"/>
                <a:gd name="connsiteY2" fmla="*/ 14764 h 241935"/>
                <a:gd name="connsiteX3" fmla="*/ 5715 w 232887"/>
                <a:gd name="connsiteY3" fmla="*/ 241935 h 241935"/>
                <a:gd name="connsiteX4" fmla="*/ 0 w 232887"/>
                <a:gd name="connsiteY4" fmla="*/ 146685 h 241935"/>
                <a:gd name="connsiteX0" fmla="*/ 0 w 232887"/>
                <a:gd name="connsiteY0" fmla="*/ 146685 h 146685"/>
                <a:gd name="connsiteX1" fmla="*/ 144780 w 232887"/>
                <a:gd name="connsiteY1" fmla="*/ 0 h 146685"/>
                <a:gd name="connsiteX2" fmla="*/ 232887 w 232887"/>
                <a:gd name="connsiteY2" fmla="*/ 14764 h 146685"/>
                <a:gd name="connsiteX3" fmla="*/ 112871 w 232887"/>
                <a:gd name="connsiteY3" fmla="*/ 144304 h 146685"/>
                <a:gd name="connsiteX4" fmla="*/ 0 w 232887"/>
                <a:gd name="connsiteY4" fmla="*/ 146685 h 146685"/>
                <a:gd name="connsiteX0" fmla="*/ 0 w 232887"/>
                <a:gd name="connsiteY0" fmla="*/ 146685 h 146685"/>
                <a:gd name="connsiteX1" fmla="*/ 144780 w 232887"/>
                <a:gd name="connsiteY1" fmla="*/ 0 h 146685"/>
                <a:gd name="connsiteX2" fmla="*/ 232887 w 232887"/>
                <a:gd name="connsiteY2" fmla="*/ 14764 h 146685"/>
                <a:gd name="connsiteX3" fmla="*/ 96202 w 232887"/>
                <a:gd name="connsiteY3" fmla="*/ 139541 h 146685"/>
                <a:gd name="connsiteX4" fmla="*/ 0 w 232887"/>
                <a:gd name="connsiteY4" fmla="*/ 146685 h 146685"/>
                <a:gd name="connsiteX0" fmla="*/ 0 w 225743"/>
                <a:gd name="connsiteY0" fmla="*/ 146685 h 146685"/>
                <a:gd name="connsiteX1" fmla="*/ 144780 w 225743"/>
                <a:gd name="connsiteY1" fmla="*/ 0 h 146685"/>
                <a:gd name="connsiteX2" fmla="*/ 225743 w 225743"/>
                <a:gd name="connsiteY2" fmla="*/ 7620 h 146685"/>
                <a:gd name="connsiteX3" fmla="*/ 96202 w 225743"/>
                <a:gd name="connsiteY3" fmla="*/ 139541 h 146685"/>
                <a:gd name="connsiteX4" fmla="*/ 0 w 225743"/>
                <a:gd name="connsiteY4" fmla="*/ 146685 h 146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5743" h="146685">
                  <a:moveTo>
                    <a:pt x="0" y="146685"/>
                  </a:moveTo>
                  <a:lnTo>
                    <a:pt x="144780" y="0"/>
                  </a:lnTo>
                  <a:lnTo>
                    <a:pt x="225743" y="7620"/>
                  </a:lnTo>
                  <a:lnTo>
                    <a:pt x="96202" y="139541"/>
                  </a:lnTo>
                  <a:lnTo>
                    <a:pt x="0" y="146685"/>
                  </a:lnTo>
                  <a:close/>
                </a:path>
              </a:pathLst>
            </a:cu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067" kern="0"/>
            </a:p>
          </p:txBody>
        </p:sp>
        <p:cxnSp>
          <p:nvCxnSpPr>
            <p:cNvPr id="603" name="Straight Connector 602">
              <a:extLst>
                <a:ext uri="{FF2B5EF4-FFF2-40B4-BE49-F238E27FC236}">
                  <a16:creationId xmlns:a16="http://schemas.microsoft.com/office/drawing/2014/main" id="{B6A6E3C2-90B7-A28A-FEF0-77717DD5D432}"/>
                </a:ext>
              </a:extLst>
            </p:cNvPr>
            <p:cNvCxnSpPr/>
            <p:nvPr/>
          </p:nvCxnSpPr>
          <p:spPr bwMode="auto">
            <a:xfrm flipV="1">
              <a:off x="5218332" y="2543518"/>
              <a:ext cx="64130" cy="77596"/>
            </a:xfrm>
            <a:prstGeom prst="line">
              <a:avLst/>
            </a:prstGeom>
            <a:solidFill>
              <a:srgbClr val="83005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04" name="Straight Connector 603">
              <a:extLst>
                <a:ext uri="{FF2B5EF4-FFF2-40B4-BE49-F238E27FC236}">
                  <a16:creationId xmlns:a16="http://schemas.microsoft.com/office/drawing/2014/main" id="{BF81D95C-D5AC-A499-B626-255692BA913A}"/>
                </a:ext>
              </a:extLst>
            </p:cNvPr>
            <p:cNvCxnSpPr/>
            <p:nvPr/>
          </p:nvCxnSpPr>
          <p:spPr bwMode="auto">
            <a:xfrm flipV="1">
              <a:off x="5255526" y="2543508"/>
              <a:ext cx="64130" cy="77596"/>
            </a:xfrm>
            <a:prstGeom prst="line">
              <a:avLst/>
            </a:prstGeom>
            <a:solidFill>
              <a:srgbClr val="83005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725" name="Content Placeholder 56">
            <a:extLst>
              <a:ext uri="{FF2B5EF4-FFF2-40B4-BE49-F238E27FC236}">
                <a16:creationId xmlns:a16="http://schemas.microsoft.com/office/drawing/2014/main" id="{34D9D40A-B922-5BB0-BEF7-CB2132AF7488}"/>
              </a:ext>
            </a:extLst>
          </p:cNvPr>
          <p:cNvSpPr txBox="1">
            <a:spLocks/>
          </p:cNvSpPr>
          <p:nvPr/>
        </p:nvSpPr>
        <p:spPr>
          <a:xfrm>
            <a:off x="6279819" y="1484350"/>
            <a:ext cx="5421303" cy="38640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4000" indent="-2540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5000"/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541338" indent="-185738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5000"/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896938" indent="-1778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5000"/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33985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5000"/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1793875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5000"/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232828" indent="-232828" defTabSz="1219170">
              <a:spcBef>
                <a:spcPts val="133"/>
              </a:spcBef>
              <a:spcAft>
                <a:spcPts val="133"/>
              </a:spcAft>
              <a:buClr>
                <a:schemeClr val="accent1"/>
              </a:buClr>
            </a:pPr>
            <a:r>
              <a:rPr lang="pl-PL" sz="1467" b="1" dirty="0"/>
              <a:t>Jednorodny rozkład </a:t>
            </a:r>
            <a:r>
              <a:rPr lang="pl-PL" sz="1467" dirty="0"/>
              <a:t>wielkości cząstek </a:t>
            </a:r>
          </a:p>
          <a:p>
            <a:pPr marL="0" indent="0" defTabSz="1219170">
              <a:spcBef>
                <a:spcPts val="133"/>
              </a:spcBef>
              <a:spcAft>
                <a:spcPts val="133"/>
              </a:spcAft>
              <a:buClr>
                <a:schemeClr val="accent1"/>
              </a:buClr>
              <a:buNone/>
            </a:pPr>
            <a:r>
              <a:rPr lang="pl-PL" sz="1467" dirty="0"/>
              <a:t>     </a:t>
            </a:r>
            <a:r>
              <a:rPr lang="pl-PL" sz="1467" b="1" dirty="0"/>
              <a:t>niezależnie od dawki </a:t>
            </a:r>
            <a:r>
              <a:rPr lang="pl-PL" sz="1467" dirty="0"/>
              <a:t>(w zakresie 0,3-18 </a:t>
            </a:r>
            <a:r>
              <a:rPr lang="pl-PL" sz="1467" dirty="0" err="1"/>
              <a:t>μg</a:t>
            </a:r>
            <a:r>
              <a:rPr lang="pl-PL" sz="1467" dirty="0"/>
              <a:t> GP)</a:t>
            </a:r>
            <a:r>
              <a:rPr lang="pl-PL" sz="1467" baseline="30000" dirty="0"/>
              <a:t>2</a:t>
            </a:r>
          </a:p>
          <a:p>
            <a:pPr marL="0" indent="0" defTabSz="1219170">
              <a:spcBef>
                <a:spcPts val="133"/>
              </a:spcBef>
              <a:spcAft>
                <a:spcPts val="133"/>
              </a:spcAft>
              <a:buClr>
                <a:schemeClr val="accent1"/>
              </a:buClr>
              <a:buNone/>
            </a:pPr>
            <a:endParaRPr lang="pl-PL" sz="1467" b="1" dirty="0"/>
          </a:p>
          <a:p>
            <a:pPr marL="232828" indent="-232828" defTabSz="1219170">
              <a:spcBef>
                <a:spcPts val="133"/>
              </a:spcBef>
              <a:spcAft>
                <a:spcPts val="133"/>
              </a:spcAft>
              <a:buClr>
                <a:schemeClr val="accent1"/>
              </a:buClr>
            </a:pPr>
            <a:r>
              <a:rPr lang="pl-PL" sz="1467" b="1" dirty="0"/>
              <a:t>Jednorodny rozkład </a:t>
            </a:r>
            <a:r>
              <a:rPr lang="pl-PL" sz="1467" dirty="0"/>
              <a:t>wielkości cząstek </a:t>
            </a:r>
          </a:p>
          <a:p>
            <a:pPr marL="0" indent="0" defTabSz="1219170">
              <a:spcBef>
                <a:spcPts val="133"/>
              </a:spcBef>
              <a:spcAft>
                <a:spcPts val="133"/>
              </a:spcAft>
              <a:buClr>
                <a:schemeClr val="accent1"/>
              </a:buClr>
              <a:buNone/>
            </a:pPr>
            <a:r>
              <a:rPr lang="pl-PL" sz="1467" dirty="0"/>
              <a:t>     </a:t>
            </a:r>
            <a:r>
              <a:rPr lang="pl-PL" sz="1467" b="1" dirty="0"/>
              <a:t>niezależnie od liczby substancji leczniczych</a:t>
            </a:r>
            <a:r>
              <a:rPr lang="pl-PL" sz="1467" baseline="30000" dirty="0"/>
              <a:t>2</a:t>
            </a:r>
          </a:p>
        </p:txBody>
      </p:sp>
      <p:sp>
        <p:nvSpPr>
          <p:cNvPr id="727" name="Rectangle: Rounded Corners 726">
            <a:extLst>
              <a:ext uri="{FF2B5EF4-FFF2-40B4-BE49-F238E27FC236}">
                <a16:creationId xmlns:a16="http://schemas.microsoft.com/office/drawing/2014/main" id="{B5D0371C-6C41-8015-8F37-3A2593D16F05}"/>
              </a:ext>
            </a:extLst>
          </p:cNvPr>
          <p:cNvSpPr/>
          <p:nvPr/>
        </p:nvSpPr>
        <p:spPr>
          <a:xfrm>
            <a:off x="730642" y="5712970"/>
            <a:ext cx="10409156" cy="599879"/>
          </a:xfrm>
          <a:prstGeom prst="roundRect">
            <a:avLst>
              <a:gd name="adj" fmla="val 748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32828" indent="-232828" defTabSz="1219170">
              <a:spcBef>
                <a:spcPts val="133"/>
              </a:spcBef>
              <a:spcAft>
                <a:spcPts val="133"/>
              </a:spcAft>
              <a:buClr>
                <a:schemeClr val="accent1"/>
              </a:buClr>
            </a:pPr>
            <a:r>
              <a:rPr lang="pl-PL" sz="1800" dirty="0">
                <a:solidFill>
                  <a:schemeClr val="tx1"/>
                </a:solidFill>
              </a:rPr>
              <a:t>	</a:t>
            </a:r>
            <a:r>
              <a:rPr lang="pl-PL" sz="1600" dirty="0">
                <a:solidFill>
                  <a:schemeClr val="tx1"/>
                </a:solidFill>
              </a:rPr>
              <a:t>Porównywalne wartości FPF kombinacji trójskładnikowej BGF: </a:t>
            </a:r>
            <a:r>
              <a:rPr lang="pl-PL" sz="1600" b="1" dirty="0">
                <a:solidFill>
                  <a:schemeClr val="tx1"/>
                </a:solidFill>
              </a:rPr>
              <a:t>47-51%</a:t>
            </a:r>
            <a:r>
              <a:rPr lang="pl-PL" sz="1600" dirty="0">
                <a:solidFill>
                  <a:schemeClr val="tx1"/>
                </a:solidFill>
              </a:rPr>
              <a:t> przy przepływie wdechowym 30 L/min i </a:t>
            </a:r>
            <a:r>
              <a:rPr lang="pl-PL" sz="1600" b="1" dirty="0">
                <a:solidFill>
                  <a:schemeClr val="tx1"/>
                </a:solidFill>
              </a:rPr>
              <a:t>58-61%</a:t>
            </a:r>
            <a:r>
              <a:rPr lang="pl-PL" sz="1600" dirty="0">
                <a:solidFill>
                  <a:schemeClr val="tx1"/>
                </a:solidFill>
              </a:rPr>
              <a:t> przy przepływie wdechowym 60 L/min</a:t>
            </a:r>
            <a:r>
              <a:rPr lang="pl-PL" sz="1600" baseline="30000" dirty="0">
                <a:solidFill>
                  <a:schemeClr val="tx1"/>
                </a:solidFill>
              </a:rPr>
              <a:t>3</a:t>
            </a:r>
            <a:endParaRPr lang="en-GB" sz="1600" baseline="300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08405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E9997-CEC2-4B6B-AEAB-FA1770BD9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412" y="72357"/>
            <a:ext cx="11591925" cy="997922"/>
          </a:xfrm>
        </p:spPr>
        <p:txBody>
          <a:bodyPr>
            <a:normAutofit/>
          </a:bodyPr>
          <a:lstStyle/>
          <a:p>
            <a:r>
              <a:rPr lang="pl" dirty="0"/>
              <a:t>BGF AEROSPHERE</a:t>
            </a:r>
            <a:r>
              <a:rPr lang="pl" baseline="30000" dirty="0"/>
              <a:t>®</a:t>
            </a:r>
            <a:r>
              <a:rPr lang="pl" dirty="0"/>
              <a:t>  - wysoka depozycja płucna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8977550-5371-933F-FF93-1DE4778278BA}"/>
              </a:ext>
            </a:extLst>
          </p:cNvPr>
          <p:cNvSpPr>
            <a:spLocks noGrp="1"/>
          </p:cNvSpPr>
          <p:nvPr>
            <p:ph type="body" sz="quarter" idx="111"/>
          </p:nvPr>
        </p:nvSpPr>
        <p:spPr>
          <a:xfrm>
            <a:off x="407988" y="6200774"/>
            <a:ext cx="9996921" cy="6572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" sz="700" b="0" i="0" u="none" strike="noStrike" kern="1200" cap="none" spc="0" normalizeH="0" baseline="0" dirty="0">
                <a:ln>
                  <a:noFill/>
                </a:ln>
                <a:solidFill>
                  <a:srgbClr val="373A3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pMDI – inhalator ciśnieniowy z dozownikiem; </a:t>
            </a:r>
            <a:endParaRPr kumimoji="0" lang="pl" sz="700" strike="noStrike" kern="1200" cap="none" spc="0" normalizeH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" sz="700" b="0" i="0" u="none" strike="noStrike" kern="1200" cap="none" spc="0" normalizeH="0" baseline="0" dirty="0">
                <a:ln>
                  <a:noFill/>
                </a:ln>
                <a:solidFill>
                  <a:srgbClr val="373A3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*pMDI zawiesinowe. **Wielkość cząstek ustalono na podstawie wielkości cząstek poszczególnych składników</a:t>
            </a:r>
            <a:r>
              <a:rPr kumimoji="0" lang="pl" sz="700" b="0" i="0" u="none" strike="noStrike" kern="1200" cap="none" spc="0" normalizeH="0" baseline="30000" dirty="0">
                <a:ln>
                  <a:noFill/>
                </a:ln>
                <a:solidFill>
                  <a:srgbClr val="373A3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  <a:br>
              <a:rPr kumimoji="0" lang="pl" sz="700" b="0" i="0" u="none" strike="noStrike" kern="1200" cap="none" spc="0" normalizeH="0" baseline="0" dirty="0">
                <a:ln>
                  <a:noFill/>
                </a:ln>
                <a:solidFill>
                  <a:srgbClr val="373A3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pl" sz="700" b="0" i="0" u="none" strike="noStrike" kern="1200" cap="none" spc="0" normalizeH="0" baseline="0" dirty="0">
                <a:ln>
                  <a:noFill/>
                </a:ln>
                <a:solidFill>
                  <a:srgbClr val="373A3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</a:t>
            </a:r>
            <a:r>
              <a:rPr kumimoji="0" lang="en-GB" sz="700" b="0" i="0" u="none" strike="noStrike" kern="1200" cap="none" spc="0" normalizeH="0" baseline="0" dirty="0">
                <a:ln>
                  <a:noFill/>
                </a:ln>
                <a:solidFill>
                  <a:srgbClr val="373A3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Israel S </a:t>
            </a:r>
            <a:r>
              <a:rPr kumimoji="0" lang="en-GB" sz="700" b="0" i="0" u="none" strike="noStrike" kern="1200" cap="none" spc="0" normalizeH="0" baseline="0" dirty="0" err="1">
                <a:ln>
                  <a:noFill/>
                </a:ln>
                <a:solidFill>
                  <a:srgbClr val="373A3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</a:t>
            </a:r>
            <a:r>
              <a:rPr kumimoji="0" lang="en-GB" sz="700" b="0" i="0" u="none" strike="noStrike" kern="1200" cap="none" spc="0" normalizeH="0" baseline="0" dirty="0">
                <a:ln>
                  <a:noFill/>
                </a:ln>
                <a:solidFill>
                  <a:srgbClr val="373A3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700" b="0" i="0" u="none" strike="noStrike" kern="1200" cap="none" spc="0" normalizeH="0" baseline="0" dirty="0" err="1">
                <a:ln>
                  <a:noFill/>
                </a:ln>
                <a:solidFill>
                  <a:srgbClr val="373A3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wsp</a:t>
            </a:r>
            <a:r>
              <a:rPr kumimoji="0" lang="en-GB" sz="700" b="0" i="0" u="none" strike="noStrike" kern="1200" cap="none" spc="0" normalizeH="0" baseline="0" dirty="0">
                <a:ln>
                  <a:noFill/>
                </a:ln>
                <a:solidFill>
                  <a:srgbClr val="373A3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en-GB" sz="700" b="0" i="0" u="none" strike="noStrike" kern="1200" cap="none" spc="0" normalizeH="0" baseline="0" dirty="0" err="1">
                <a:ln>
                  <a:noFill/>
                </a:ln>
                <a:solidFill>
                  <a:srgbClr val="373A3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Eur</a:t>
            </a:r>
            <a:r>
              <a:rPr kumimoji="0" lang="en-GB" sz="700" b="0" i="0" u="none" strike="noStrike" kern="1200" cap="none" spc="0" normalizeH="0" baseline="0" dirty="0">
                <a:ln>
                  <a:noFill/>
                </a:ln>
                <a:solidFill>
                  <a:srgbClr val="373A3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J Pharm Sci. 2020;153:105472. </a:t>
            </a:r>
            <a:r>
              <a:rPr kumimoji="0" lang="pl-PL" sz="700" b="0" i="0" u="none" strike="noStrike" kern="1200" cap="none" spc="0" normalizeH="0" baseline="0" dirty="0">
                <a:ln>
                  <a:noFill/>
                </a:ln>
                <a:solidFill>
                  <a:srgbClr val="373A3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</a:t>
            </a:r>
            <a:r>
              <a:rPr kumimoji="0" lang="pl-PL" sz="700" b="0" i="0" u="none" strike="noStrike" kern="1200" cap="none" spc="0" normalizeH="0" baseline="0" dirty="0" err="1">
                <a:ln>
                  <a:noFill/>
                </a:ln>
                <a:solidFill>
                  <a:srgbClr val="373A3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Usmani</a:t>
            </a:r>
            <a:r>
              <a:rPr kumimoji="0" lang="pl-PL" sz="700" b="0" i="0" u="none" strike="noStrike" kern="1200" cap="none" spc="0" normalizeH="0" baseline="0" dirty="0">
                <a:ln>
                  <a:noFill/>
                </a:ln>
                <a:solidFill>
                  <a:srgbClr val="373A3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 i </a:t>
            </a:r>
            <a:r>
              <a:rPr kumimoji="0" lang="pl-PL" sz="700" b="0" i="0" u="none" strike="noStrike" kern="1200" cap="none" spc="0" normalizeH="0" baseline="0" dirty="0" err="1">
                <a:ln>
                  <a:noFill/>
                </a:ln>
                <a:solidFill>
                  <a:srgbClr val="373A3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wsp</a:t>
            </a:r>
            <a:r>
              <a:rPr kumimoji="0" lang="pl-PL" sz="700" b="0" i="0" u="none" strike="noStrike" kern="1200" cap="none" spc="0" normalizeH="0" baseline="0" dirty="0">
                <a:ln>
                  <a:noFill/>
                </a:ln>
                <a:solidFill>
                  <a:srgbClr val="373A3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pl-PL" sz="700" b="0" i="0" u="none" strike="noStrike" kern="1200" cap="none" spc="0" normalizeH="0" baseline="0" dirty="0" err="1">
                <a:ln>
                  <a:noFill/>
                </a:ln>
                <a:solidFill>
                  <a:srgbClr val="373A3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Respir</a:t>
            </a:r>
            <a:r>
              <a:rPr kumimoji="0" lang="pl-PL" sz="700" b="0" i="0" u="none" strike="noStrike" kern="1200" cap="none" spc="0" normalizeH="0" baseline="0" dirty="0">
                <a:ln>
                  <a:noFill/>
                </a:ln>
                <a:solidFill>
                  <a:srgbClr val="373A3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Res 2021;22:261. 3. </a:t>
            </a:r>
            <a:r>
              <a:rPr lang="pl" sz="700" dirty="0">
                <a:solidFill>
                  <a:srgbClr val="373A3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Fernández Tena A, Casan Clarà P. Arch Bronconeumol 2012;48:240–46. 4. Demoly P i wsp. Respir Med 2014;108:1195–1203. 5. Usmani OS i wsp. Int J Chron Obstruct Pulmon Dis 2021;16:113–24.  6. Ochs M i wsp. Am J Respir Crit Care Med 2004;169:120–24. </a:t>
            </a:r>
            <a:endParaRPr kumimoji="0" lang="en-GB" sz="700" b="0" i="0" u="none" strike="noStrike" kern="1200" cap="none" spc="0" normalizeH="0" baseline="0" dirty="0">
              <a:ln>
                <a:noFill/>
              </a:ln>
              <a:solidFill>
                <a:srgbClr val="373A3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24A82A5-3657-0642-968E-411E00707F5E}"/>
              </a:ext>
            </a:extLst>
          </p:cNvPr>
          <p:cNvSpPr/>
          <p:nvPr/>
        </p:nvSpPr>
        <p:spPr>
          <a:xfrm>
            <a:off x="580622" y="1540119"/>
            <a:ext cx="5117534" cy="155427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l" sz="1600" b="0" i="0" u="none" strike="noStrike" kern="1200" cap="none" spc="0" normalizeH="0" baseline="0" dirty="0">
                <a:ln>
                  <a:noFill/>
                </a:ln>
                <a:solidFill>
                  <a:srgbClr val="373A3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BGF AEROSPHERE</a:t>
            </a:r>
            <a:r>
              <a:rPr lang="pl-PL" sz="1600" baseline="30000" dirty="0"/>
              <a:t>® </a:t>
            </a:r>
            <a:r>
              <a:rPr kumimoji="0" lang="pl" sz="1600" b="0" i="0" u="none" strike="noStrike" kern="1200" cap="none" spc="0" normalizeH="0" baseline="0" dirty="0">
                <a:ln>
                  <a:noFill/>
                </a:ln>
                <a:solidFill>
                  <a:srgbClr val="373A3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: </a:t>
            </a:r>
            <a:r>
              <a:rPr kumimoji="0" lang="pl" sz="1600" b="1" i="0" u="none" strike="noStrike" kern="1200" cap="none" spc="0" normalizeH="0" baseline="0" dirty="0">
                <a:ln>
                  <a:noFill/>
                </a:ln>
                <a:solidFill>
                  <a:srgbClr val="373A3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wysoka depozycja </a:t>
            </a:r>
            <a:r>
              <a:rPr kumimoji="0" lang="pl" sz="1600" b="0" i="0" u="none" strike="noStrike" kern="1200" cap="none" spc="0" normalizeH="0" baseline="0" dirty="0">
                <a:ln>
                  <a:noFill/>
                </a:ln>
                <a:solidFill>
                  <a:srgbClr val="373A3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płucna:</a:t>
            </a:r>
          </a:p>
          <a:p>
            <a:pPr marL="285750" indent="-285750" defTabSz="9144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l" sz="1600" dirty="0">
                <a:solidFill>
                  <a:srgbClr val="373A36"/>
                </a:solidFill>
                <a:latin typeface="Arial" panose="020B0604020202020204"/>
              </a:rPr>
              <a:t>37,7% u zdrowych ochotników badania I fazy</a:t>
            </a:r>
            <a:r>
              <a:rPr kumimoji="0" lang="pl" sz="1600" b="0" i="0" u="none" strike="noStrike" kern="1200" cap="none" spc="0" normalizeH="0" baseline="30000" dirty="0">
                <a:ln>
                  <a:noFill/>
                </a:ln>
                <a:solidFill>
                  <a:srgbClr val="373A3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</a:t>
            </a:r>
            <a:endParaRPr lang="pl" sz="1600" dirty="0">
              <a:solidFill>
                <a:srgbClr val="373A36"/>
              </a:solidFill>
              <a:latin typeface="Arial" panose="020B0604020202020204"/>
            </a:endParaRP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" sz="1600" b="0" i="0" u="none" strike="noStrike" kern="1200" cap="none" spc="0" normalizeH="0" baseline="0" dirty="0">
                <a:ln>
                  <a:noFill/>
                </a:ln>
                <a:solidFill>
                  <a:srgbClr val="373A3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32,1% w populacji chorych na POChP</a:t>
            </a:r>
            <a:r>
              <a:rPr lang="pl" sz="1600" baseline="30000" dirty="0">
                <a:solidFill>
                  <a:srgbClr val="373A36"/>
                </a:solidFill>
                <a:latin typeface="Arial" panose="020B0604020202020204"/>
              </a:rPr>
              <a:t>2</a:t>
            </a:r>
            <a:r>
              <a:rPr kumimoji="0" lang="pl" sz="1600" b="0" i="0" u="none" strike="noStrike" kern="1200" cap="none" spc="0" normalizeH="0" baseline="30000" dirty="0">
                <a:ln>
                  <a:noFill/>
                </a:ln>
                <a:solidFill>
                  <a:srgbClr val="373A3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pl" sz="1600" b="1" i="0" u="none" strike="noStrike" kern="1200" cap="none" spc="0" normalizeH="0" baseline="0" dirty="0">
                <a:ln>
                  <a:noFill/>
                </a:ln>
                <a:solidFill>
                  <a:srgbClr val="2CD5C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2–3× większa depozycja płucna</a:t>
            </a:r>
            <a:r>
              <a:rPr kumimoji="0" lang="pl" sz="1600" b="0" i="0" u="none" strike="noStrike" kern="1200" cap="none" spc="0" normalizeH="0" baseline="0" dirty="0">
                <a:ln>
                  <a:noFill/>
                </a:ln>
                <a:solidFill>
                  <a:srgbClr val="2CD5C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pl" sz="1600" b="0" i="0" u="none" strike="noStrike" kern="1200" cap="none" spc="0" normalizeH="0" baseline="0" dirty="0">
                <a:ln>
                  <a:noFill/>
                </a:ln>
                <a:solidFill>
                  <a:srgbClr val="373A3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niż typowe pMDI* (32,1-37,7% wobec 10–20%)</a:t>
            </a:r>
            <a:r>
              <a:rPr kumimoji="0" lang="pl" sz="1600" b="0" i="0" u="none" strike="noStrike" kern="1200" cap="none" spc="0" normalizeH="0" baseline="30000" dirty="0">
                <a:ln>
                  <a:noFill/>
                </a:ln>
                <a:solidFill>
                  <a:srgbClr val="373A3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1–3</a:t>
            </a:r>
            <a:endParaRPr lang="pl" sz="1600" baseline="30000" noProof="0" dirty="0">
              <a:solidFill>
                <a:srgbClr val="373A36"/>
              </a:solidFill>
              <a:latin typeface="Arial" panose="020B0604020202020204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A7B3D9E-05CD-5ABF-258F-0E1498043948}"/>
              </a:ext>
            </a:extLst>
          </p:cNvPr>
          <p:cNvGrpSpPr/>
          <p:nvPr/>
        </p:nvGrpSpPr>
        <p:grpSpPr>
          <a:xfrm>
            <a:off x="4422309" y="2772593"/>
            <a:ext cx="8396016" cy="3211482"/>
            <a:chOff x="3286528" y="2747739"/>
            <a:chExt cx="8396016" cy="3211482"/>
          </a:xfrm>
        </p:grpSpPr>
        <p:pic>
          <p:nvPicPr>
            <p:cNvPr id="9" name="Obraz 8">
              <a:extLst>
                <a:ext uri="{FF2B5EF4-FFF2-40B4-BE49-F238E27FC236}">
                  <a16:creationId xmlns:a16="http://schemas.microsoft.com/office/drawing/2014/main" id="{1CB42530-1E84-8946-199B-C0B71D92CE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86528" y="2747739"/>
              <a:ext cx="8324850" cy="320040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BB3F8B7-39B5-4F4D-BCAD-243A1ECA43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6565" t="41502" r="54963" b="10251"/>
            <a:stretch/>
          </p:blipFill>
          <p:spPr>
            <a:xfrm>
              <a:off x="8271777" y="5731313"/>
              <a:ext cx="45719" cy="125977"/>
            </a:xfrm>
            <a:prstGeom prst="rect">
              <a:avLst/>
            </a:prstGeom>
          </p:spPr>
        </p:pic>
        <p:sp>
          <p:nvSpPr>
            <p:cNvPr id="11" name="TextBox 14">
              <a:extLst>
                <a:ext uri="{FF2B5EF4-FFF2-40B4-BE49-F238E27FC236}">
                  <a16:creationId xmlns:a16="http://schemas.microsoft.com/office/drawing/2014/main" id="{C799E7EB-2BEC-2B3B-702E-947CE81A22E3}"/>
                </a:ext>
              </a:extLst>
            </p:cNvPr>
            <p:cNvSpPr txBox="1"/>
            <p:nvPr/>
          </p:nvSpPr>
          <p:spPr>
            <a:xfrm>
              <a:off x="9606094" y="4962061"/>
              <a:ext cx="2076450" cy="1692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" sz="1100" b="1" i="0" u="none" strike="noStrike" kern="1200" cap="none" spc="0" normalizeH="0" baseline="0" dirty="0">
                  <a:ln>
                    <a:noFill/>
                  </a:ln>
                  <a:solidFill>
                    <a:srgbClr val="2ED2C2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MMAD </a:t>
              </a:r>
              <a:r>
                <a:rPr kumimoji="0" lang="pl" sz="1100" b="0" i="0" u="none" strike="noStrike" kern="1200" cap="none" spc="0" normalizeH="0" baseline="0" dirty="0">
                  <a:ln>
                    <a:noFill/>
                  </a:ln>
                  <a:solidFill>
                    <a:srgbClr val="919CA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~3μm</a:t>
              </a:r>
              <a:r>
                <a:rPr lang="pl" sz="1100" baseline="30000" dirty="0">
                  <a:solidFill>
                    <a:srgbClr val="919CA6"/>
                  </a:solidFill>
                  <a:latin typeface="Arial" panose="020B0604020202020204"/>
                </a:rPr>
                <a:t>2</a:t>
              </a:r>
              <a:endParaRPr kumimoji="0" lang="pl" sz="1100" b="0" i="0" u="none" strike="noStrike" kern="1200" cap="none" spc="0" normalizeH="0" baseline="30000" dirty="0">
                <a:ln>
                  <a:noFill/>
                </a:ln>
                <a:solidFill>
                  <a:srgbClr val="919CA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" name="TextBox 13">
              <a:extLst>
                <a:ext uri="{FF2B5EF4-FFF2-40B4-BE49-F238E27FC236}">
                  <a16:creationId xmlns:a16="http://schemas.microsoft.com/office/drawing/2014/main" id="{47F6A1B0-5053-B774-5FD0-A1379656C9F5}"/>
                </a:ext>
              </a:extLst>
            </p:cNvPr>
            <p:cNvSpPr txBox="1"/>
            <p:nvPr/>
          </p:nvSpPr>
          <p:spPr>
            <a:xfrm>
              <a:off x="7448953" y="5682222"/>
              <a:ext cx="878204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" sz="1200" b="0" i="0" u="none" strike="noStrike" kern="1200" cap="none" spc="0" normalizeH="0" baseline="0" dirty="0">
                  <a:ln>
                    <a:noFill/>
                  </a:ln>
                  <a:solidFill>
                    <a:srgbClr val="919CA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200 μm</a:t>
              </a:r>
              <a:r>
                <a:rPr kumimoji="0" lang="pl" sz="1200" b="0" i="0" u="none" strike="noStrike" kern="1200" cap="none" spc="0" normalizeH="0" baseline="30000" dirty="0">
                  <a:ln>
                    <a:noFill/>
                  </a:ln>
                  <a:solidFill>
                    <a:srgbClr val="919CA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6</a:t>
              </a:r>
            </a:p>
          </p:txBody>
        </p:sp>
        <p:sp>
          <p:nvSpPr>
            <p:cNvPr id="17" name="TextBox 2">
              <a:extLst>
                <a:ext uri="{FF2B5EF4-FFF2-40B4-BE49-F238E27FC236}">
                  <a16:creationId xmlns:a16="http://schemas.microsoft.com/office/drawing/2014/main" id="{E7CFC492-28FE-49BD-0924-324160F95D33}"/>
                </a:ext>
              </a:extLst>
            </p:cNvPr>
            <p:cNvSpPr txBox="1"/>
            <p:nvPr/>
          </p:nvSpPr>
          <p:spPr>
            <a:xfrm>
              <a:off x="6715528" y="5682222"/>
              <a:ext cx="733425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" sz="1200" b="0" i="0" u="none" strike="noStrike" kern="1200" cap="none" spc="0" normalizeH="0" baseline="0" dirty="0">
                  <a:ln>
                    <a:noFill/>
                  </a:ln>
                  <a:solidFill>
                    <a:srgbClr val="919CA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3 μm</a:t>
              </a:r>
              <a:r>
                <a:rPr lang="pl" sz="1200" baseline="30000" dirty="0">
                  <a:solidFill>
                    <a:srgbClr val="919CA6"/>
                  </a:solidFill>
                  <a:latin typeface="Arial" panose="020B0604020202020204"/>
                </a:rPr>
                <a:t>2</a:t>
              </a:r>
              <a:endParaRPr kumimoji="0" lang="pl" sz="1200" b="0" i="0" u="none" strike="noStrike" kern="1200" cap="none" spc="0" normalizeH="0" baseline="30000" dirty="0">
                <a:ln>
                  <a:noFill/>
                </a:ln>
                <a:solidFill>
                  <a:srgbClr val="919CA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" name="pole tekstowe 17">
              <a:extLst>
                <a:ext uri="{FF2B5EF4-FFF2-40B4-BE49-F238E27FC236}">
                  <a16:creationId xmlns:a16="http://schemas.microsoft.com/office/drawing/2014/main" id="{665A82BE-B2B0-2640-013C-22677B76A1FE}"/>
                </a:ext>
              </a:extLst>
            </p:cNvPr>
            <p:cNvSpPr txBox="1"/>
            <p:nvPr/>
          </p:nvSpPr>
          <p:spPr>
            <a:xfrm>
              <a:off x="8422850" y="2780265"/>
              <a:ext cx="155271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0"/>
              <a:r>
                <a:rPr lang="pl" sz="1000" b="1" i="0" u="none" baseline="0" dirty="0">
                  <a:solidFill>
                    <a:srgbClr val="628299"/>
                  </a:solidFill>
                </a:rPr>
                <a:t>GLIKOPIRONIUM</a:t>
              </a:r>
            </a:p>
          </p:txBody>
        </p:sp>
        <p:sp>
          <p:nvSpPr>
            <p:cNvPr id="19" name="pole tekstowe 18">
              <a:extLst>
                <a:ext uri="{FF2B5EF4-FFF2-40B4-BE49-F238E27FC236}">
                  <a16:creationId xmlns:a16="http://schemas.microsoft.com/office/drawing/2014/main" id="{7927BFA1-33A8-24D0-E756-1DA5903F793E}"/>
                </a:ext>
              </a:extLst>
            </p:cNvPr>
            <p:cNvSpPr txBox="1"/>
            <p:nvPr/>
          </p:nvSpPr>
          <p:spPr>
            <a:xfrm>
              <a:off x="8194826" y="2974885"/>
              <a:ext cx="155271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0"/>
              <a:r>
                <a:rPr lang="pl" sz="1000" b="1" i="0" u="none" baseline="0">
                  <a:solidFill>
                    <a:srgbClr val="EEC554"/>
                  </a:solidFill>
                </a:rPr>
                <a:t>FORMOTEROL</a:t>
              </a:r>
            </a:p>
          </p:txBody>
        </p:sp>
        <p:sp>
          <p:nvSpPr>
            <p:cNvPr id="20" name="pole tekstowe 19">
              <a:extLst>
                <a:ext uri="{FF2B5EF4-FFF2-40B4-BE49-F238E27FC236}">
                  <a16:creationId xmlns:a16="http://schemas.microsoft.com/office/drawing/2014/main" id="{E8609DE6-719C-9F91-58D7-A38CAED4482E}"/>
                </a:ext>
              </a:extLst>
            </p:cNvPr>
            <p:cNvSpPr txBox="1"/>
            <p:nvPr/>
          </p:nvSpPr>
          <p:spPr>
            <a:xfrm>
              <a:off x="8149077" y="3199926"/>
              <a:ext cx="155271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0"/>
              <a:r>
                <a:rPr lang="pl" sz="1000" b="1" i="0" u="none" baseline="0" dirty="0">
                  <a:solidFill>
                    <a:srgbClr val="76E4D7"/>
                  </a:solidFill>
                </a:rPr>
                <a:t>BUDEZONID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F973045B-6781-4070-8BCF-925A43AB17D0}"/>
              </a:ext>
            </a:extLst>
          </p:cNvPr>
          <p:cNvSpPr txBox="1"/>
          <p:nvPr/>
        </p:nvSpPr>
        <p:spPr>
          <a:xfrm>
            <a:off x="1540500" y="5516402"/>
            <a:ext cx="603392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l" sz="1100" b="0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Cząstki nośnika z </a:t>
            </a:r>
            <a:r>
              <a:rPr kumimoji="0" lang="pl" sz="11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BGF o wielkości ~3 µm** mieszczą się w </a:t>
            </a:r>
            <a:r>
              <a:rPr kumimoji="0" lang="pl" sz="1100" b="1" i="0" u="none" strike="noStrike" kern="1200" cap="none" spc="0" normalizeH="0" baseline="0" dirty="0">
                <a:ln>
                  <a:noFill/>
                </a:ln>
                <a:solidFill>
                  <a:srgbClr val="2CD5C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optymalnym zakresie wielkości </a:t>
            </a:r>
            <a:r>
              <a:rPr kumimoji="0" lang="pl" sz="11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wynoszącym 1,5–5 µm, co pozwala na ich depozycję w całych płucach</a:t>
            </a:r>
            <a:r>
              <a:rPr kumimoji="0" lang="pl" sz="1100" b="0" i="0" u="none" strike="noStrike" kern="1200" cap="none" spc="0" normalizeH="0" baseline="3000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2,4,5</a:t>
            </a:r>
            <a:r>
              <a:rPr kumimoji="0" lang="pl" sz="1100" b="0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</a:t>
            </a:r>
            <a:endParaRPr kumimoji="0" lang="pl" sz="1100" b="1" i="0" u="none" strike="noStrike" kern="1200" cap="none" spc="0" normalizeH="0" baseline="30000" noProof="0" dirty="0">
              <a:ln>
                <a:noFill/>
              </a:ln>
              <a:solidFill>
                <a:srgbClr val="F0B323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02873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259" y="326737"/>
            <a:ext cx="12192000" cy="657273"/>
          </a:xfrm>
        </p:spPr>
        <p:txBody>
          <a:bodyPr/>
          <a:lstStyle/>
          <a:p>
            <a:r>
              <a:rPr lang="pl-PL" sz="2500" dirty="0"/>
              <a:t>Depozycja w centralnych i obwodowych drogach oddechowych</a:t>
            </a:r>
            <a:endParaRPr lang="en-GB" sz="2500" strike="sngStrike" dirty="0">
              <a:solidFill>
                <a:srgbClr val="FF0000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E92042F-FC51-4FB0-95B3-F7FED253C204}"/>
              </a:ext>
            </a:extLst>
          </p:cNvPr>
          <p:cNvGrpSpPr/>
          <p:nvPr/>
        </p:nvGrpSpPr>
        <p:grpSpPr>
          <a:xfrm>
            <a:off x="465414" y="1764095"/>
            <a:ext cx="7353820" cy="3883095"/>
            <a:chOff x="36086" y="2618137"/>
            <a:chExt cx="6024364" cy="308265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A62575F-99C9-4C4B-AC7C-AAAB4880F285}"/>
                </a:ext>
              </a:extLst>
            </p:cNvPr>
            <p:cNvGrpSpPr/>
            <p:nvPr/>
          </p:nvGrpSpPr>
          <p:grpSpPr>
            <a:xfrm>
              <a:off x="36086" y="2618137"/>
              <a:ext cx="3233186" cy="3082658"/>
              <a:chOff x="113287" y="2100723"/>
              <a:chExt cx="3498376" cy="2679475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A7BFFA34-EC80-4BE8-BACE-71B3DDD1FC51}"/>
                  </a:ext>
                </a:extLst>
              </p:cNvPr>
              <p:cNvGrpSpPr/>
              <p:nvPr/>
            </p:nvGrpSpPr>
            <p:grpSpPr>
              <a:xfrm>
                <a:off x="113287" y="2100723"/>
                <a:ext cx="3498376" cy="2679475"/>
                <a:chOff x="35823" y="1954422"/>
                <a:chExt cx="3617402" cy="2927079"/>
              </a:xfrm>
            </p:grpSpPr>
            <p:graphicFrame>
              <p:nvGraphicFramePr>
                <p:cNvPr id="26" name="Chart 25"/>
                <p:cNvGraphicFramePr>
                  <a:graphicFrameLocks/>
                </p:cNvGraphicFramePr>
                <p:nvPr>
                  <p:extLst>
                    <p:ext uri="{D42A27DB-BD31-4B8C-83A1-F6EECF244321}">
                      <p14:modId xmlns:p14="http://schemas.microsoft.com/office/powerpoint/2010/main" val="3654883121"/>
                    </p:ext>
                  </p:extLst>
                </p:nvPr>
              </p:nvGraphicFramePr>
              <p:xfrm>
                <a:off x="400321" y="2209560"/>
                <a:ext cx="3252904" cy="2534161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3"/>
                </a:graphicData>
              </a:graphic>
            </p:graphicFrame>
            <p:sp>
              <p:nvSpPr>
                <p:cNvPr id="29" name="TextBox 28"/>
                <p:cNvSpPr txBox="1"/>
                <p:nvPr/>
              </p:nvSpPr>
              <p:spPr>
                <a:xfrm rot="16200000">
                  <a:off x="-1258458" y="3248703"/>
                  <a:ext cx="2927079" cy="33851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pl-PL" sz="1200" dirty="0"/>
                    <a:t>Średni znormalizowany stosunek zewnętrzna/wewnętrzna część płuca </a:t>
                  </a:r>
                  <a:r>
                    <a:rPr lang="en-GB" sz="1200" dirty="0"/>
                    <a:t>(nO/I)</a:t>
                  </a:r>
                </a:p>
              </p:txBody>
            </p:sp>
          </p:grpSp>
          <p:sp>
            <p:nvSpPr>
              <p:cNvPr id="33" name="Rectangle 32"/>
              <p:cNvSpPr/>
              <p:nvPr/>
            </p:nvSpPr>
            <p:spPr>
              <a:xfrm>
                <a:off x="2513371" y="2951006"/>
                <a:ext cx="584186" cy="1332270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  <a:effectLst>
                <a:outerShdw blurRad="127000" dist="38100" dir="5400000" sx="98000" sy="98000" algn="t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24D3A67D-49B6-4B54-96E8-ECE15450A00E}"/>
                </a:ext>
              </a:extLst>
            </p:cNvPr>
            <p:cNvGrpSpPr/>
            <p:nvPr/>
          </p:nvGrpSpPr>
          <p:grpSpPr>
            <a:xfrm>
              <a:off x="3220124" y="2974025"/>
              <a:ext cx="2840326" cy="2726761"/>
              <a:chOff x="3575400" y="2418084"/>
              <a:chExt cx="3636302" cy="2389733"/>
            </a:xfrm>
          </p:grpSpPr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441F50B3-C24C-42C4-8B71-745258745A10}"/>
                  </a:ext>
                </a:extLst>
              </p:cNvPr>
              <p:cNvGrpSpPr/>
              <p:nvPr/>
            </p:nvGrpSpPr>
            <p:grpSpPr>
              <a:xfrm>
                <a:off x="3575400" y="2418084"/>
                <a:ext cx="3636302" cy="2389733"/>
                <a:chOff x="3490670" y="2303167"/>
                <a:chExt cx="3760022" cy="2610560"/>
              </a:xfrm>
            </p:grpSpPr>
            <p:graphicFrame>
              <p:nvGraphicFramePr>
                <p:cNvPr id="30" name="Chart 29"/>
                <p:cNvGraphicFramePr>
                  <a:graphicFrameLocks/>
                </p:cNvGraphicFramePr>
                <p:nvPr>
                  <p:extLst>
                    <p:ext uri="{D42A27DB-BD31-4B8C-83A1-F6EECF244321}">
                      <p14:modId xmlns:p14="http://schemas.microsoft.com/office/powerpoint/2010/main" val="2916782973"/>
                    </p:ext>
                  </p:extLst>
                </p:nvPr>
              </p:nvGraphicFramePr>
              <p:xfrm>
                <a:off x="3824420" y="2358604"/>
                <a:ext cx="3426272" cy="2555123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4"/>
                </a:graphicData>
              </a:graphic>
            </p:graphicFrame>
            <p:sp>
              <p:nvSpPr>
                <p:cNvPr id="31" name="TextBox 30"/>
                <p:cNvSpPr txBox="1"/>
                <p:nvPr/>
              </p:nvSpPr>
              <p:spPr>
                <a:xfrm rot="16200000">
                  <a:off x="2488467" y="3305370"/>
                  <a:ext cx="2404937" cy="4005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pl-PL" sz="1200" dirty="0"/>
                    <a:t>Standaryzowany stosunek centralnej/obwodowej części płuca </a:t>
                  </a:r>
                  <a:r>
                    <a:rPr lang="en-GB" sz="1200" dirty="0"/>
                    <a:t>(sC/P)</a:t>
                  </a:r>
                </a:p>
              </p:txBody>
            </p:sp>
          </p:grp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4B8AD2E8-2B27-4E7B-A8C1-8FD4534F3DC0}"/>
                  </a:ext>
                </a:extLst>
              </p:cNvPr>
              <p:cNvSpPr/>
              <p:nvPr/>
            </p:nvSpPr>
            <p:spPr>
              <a:xfrm>
                <a:off x="6075257" y="3158412"/>
                <a:ext cx="666177" cy="1185544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  <a:effectLst>
                <a:outerShdw blurRad="127000" dist="38100" dir="5400000" sx="98000" sy="98000" algn="t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51294FBF-140D-435E-8782-62EFA69E3270}"/>
              </a:ext>
            </a:extLst>
          </p:cNvPr>
          <p:cNvSpPr/>
          <p:nvPr/>
        </p:nvSpPr>
        <p:spPr>
          <a:xfrm>
            <a:off x="258570" y="1334072"/>
            <a:ext cx="11674860" cy="768491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r>
              <a:rPr lang="pl-PL" sz="1600" b="1" dirty="0">
                <a:solidFill>
                  <a:schemeClr val="accent3">
                    <a:lumMod val="50000"/>
                  </a:schemeClr>
                </a:solidFill>
              </a:rPr>
              <a:t>Badanie scyntygraficzne: skuteczna depozycja </a:t>
            </a:r>
            <a:r>
              <a:rPr lang="en-GB" sz="1600" b="1" dirty="0">
                <a:solidFill>
                  <a:schemeClr val="accent3">
                    <a:lumMod val="50000"/>
                  </a:schemeClr>
                </a:solidFill>
              </a:rPr>
              <a:t>GFF </a:t>
            </a:r>
            <a:r>
              <a:rPr lang="pl-PL" sz="1600" b="1" dirty="0">
                <a:solidFill>
                  <a:schemeClr val="accent3">
                    <a:lumMod val="50000"/>
                  </a:schemeClr>
                </a:solidFill>
              </a:rPr>
              <a:t>zarówno w centralnych, jak i obwodowych drogach oddechowych</a:t>
            </a:r>
            <a:endParaRPr lang="en-GB" sz="1600" b="1" baseline="30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5D8F7ABD-C9FD-4198-A3F2-985A96A4D9F9}"/>
              </a:ext>
            </a:extLst>
          </p:cNvPr>
          <p:cNvSpPr txBox="1">
            <a:spLocks/>
          </p:cNvSpPr>
          <p:nvPr/>
        </p:nvSpPr>
        <p:spPr>
          <a:xfrm>
            <a:off x="571502" y="6480879"/>
            <a:ext cx="9276834" cy="302647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algn="just" defTabSz="609585"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  <a:defRPr sz="800" b="1"/>
            </a:lvl1pPr>
            <a:lvl2pPr marL="719982" indent="-239994" defTabSz="609585">
              <a:lnSpc>
                <a:spcPct val="100000"/>
              </a:lnSpc>
              <a:spcBef>
                <a:spcPts val="0"/>
              </a:spcBef>
              <a:buFont typeface="Arial"/>
              <a:buChar char="–"/>
              <a:defRPr sz="900" baseline="0">
                <a:latin typeface="Arial" pitchFamily="34" charset="0"/>
                <a:cs typeface="Arial" pitchFamily="34" charset="0"/>
              </a:defRPr>
            </a:lvl2pPr>
            <a:lvl3pPr marL="1523962" indent="-304792" defTabSz="609585">
              <a:spcBef>
                <a:spcPct val="20000"/>
              </a:spcBef>
              <a:buFont typeface="Arial"/>
              <a:buChar char="•"/>
              <a:defRPr sz="1867" baseline="0">
                <a:latin typeface="Arial" pitchFamily="34" charset="0"/>
                <a:cs typeface="Arial" pitchFamily="34" charset="0"/>
              </a:defRPr>
            </a:lvl3pPr>
            <a:lvl4pPr marL="830379" indent="-239994" defTabSz="609585">
              <a:spcBef>
                <a:spcPct val="20000"/>
              </a:spcBef>
              <a:buFont typeface="Arial"/>
              <a:buChar char="–"/>
              <a:defRPr sz="1867">
                <a:latin typeface="Arial" pitchFamily="34" charset="0"/>
                <a:cs typeface="Arial" pitchFamily="34" charset="0"/>
              </a:defRPr>
            </a:lvl4pPr>
            <a:lvl5pPr marL="830379" indent="-304792" defTabSz="609585">
              <a:spcBef>
                <a:spcPct val="20000"/>
              </a:spcBef>
              <a:buFont typeface="Arial"/>
              <a:buChar char="»"/>
              <a:defRPr sz="1867">
                <a:latin typeface="Arial" pitchFamily="34" charset="0"/>
                <a:cs typeface="Arial" pitchFamily="34" charset="0"/>
              </a:defRPr>
            </a:lvl5pPr>
            <a:lvl6pPr marL="3352716" indent="-304792" defTabSz="609585">
              <a:spcBef>
                <a:spcPct val="20000"/>
              </a:spcBef>
              <a:buFont typeface="Arial"/>
              <a:buChar char="•"/>
              <a:defRPr sz="2667">
                <a:latin typeface="Arial" pitchFamily="34" charset="0"/>
                <a:cs typeface="Arial" pitchFamily="34" charset="0"/>
              </a:defRPr>
            </a:lvl6pPr>
            <a:lvl7pPr marL="3962301" indent="-304792" defTabSz="609585">
              <a:spcBef>
                <a:spcPct val="20000"/>
              </a:spcBef>
              <a:buFont typeface="Arial"/>
              <a:buChar char="•"/>
              <a:defRPr sz="2667"/>
            </a:lvl7pPr>
            <a:lvl8pPr marL="4571886" indent="-304792" defTabSz="609585">
              <a:spcBef>
                <a:spcPct val="20000"/>
              </a:spcBef>
              <a:buFont typeface="Arial"/>
              <a:buChar char="•"/>
              <a:defRPr sz="2667"/>
            </a:lvl8pPr>
            <a:lvl9pPr marL="5181470" indent="-304792" defTabSz="609585">
              <a:spcBef>
                <a:spcPct val="20000"/>
              </a:spcBef>
              <a:buFont typeface="Arial"/>
              <a:buChar char="•"/>
              <a:defRPr sz="2667"/>
            </a:lvl9pPr>
          </a:lstStyle>
          <a:p>
            <a:r>
              <a:rPr lang="en-US" sz="900" b="0" dirty="0"/>
              <a:t>GFF = </a:t>
            </a:r>
            <a:r>
              <a:rPr lang="pl-PL" sz="900" b="0" dirty="0" err="1"/>
              <a:t>glikopironium</a:t>
            </a:r>
            <a:r>
              <a:rPr lang="pl-PL" sz="900" b="0" dirty="0"/>
              <a:t>/</a:t>
            </a:r>
            <a:r>
              <a:rPr lang="pl-PL" sz="900" b="0" dirty="0" err="1"/>
              <a:t>formoterol</a:t>
            </a:r>
            <a:r>
              <a:rPr lang="en-US" sz="900" b="0" dirty="0"/>
              <a:t>; </a:t>
            </a:r>
            <a:r>
              <a:rPr lang="en-US" sz="900" b="0" dirty="0" err="1"/>
              <a:t>pMDI</a:t>
            </a:r>
            <a:r>
              <a:rPr lang="en-US" sz="900" b="0" dirty="0"/>
              <a:t> = </a:t>
            </a:r>
            <a:r>
              <a:rPr lang="pl-PL" sz="900" b="0" dirty="0"/>
              <a:t>inhalator ciśnieniowy z dozownikiem. </a:t>
            </a:r>
          </a:p>
          <a:p>
            <a:r>
              <a:rPr lang="en-US" sz="900" b="0" dirty="0"/>
              <a:t>1. Newman S </a:t>
            </a:r>
            <a:r>
              <a:rPr lang="pl-PL" sz="900" b="0" dirty="0"/>
              <a:t>i </a:t>
            </a:r>
            <a:r>
              <a:rPr lang="pl-PL" sz="900" b="0" dirty="0" err="1"/>
              <a:t>wsp</a:t>
            </a:r>
            <a:r>
              <a:rPr lang="pl-PL" sz="900" b="0" dirty="0"/>
              <a:t>. </a:t>
            </a:r>
            <a:r>
              <a:rPr lang="en-US" sz="900" b="0" i="1" dirty="0"/>
              <a:t>J Aerosol Med </a:t>
            </a:r>
            <a:r>
              <a:rPr lang="en-US" sz="900" b="0" i="1" dirty="0" err="1"/>
              <a:t>Pulm</a:t>
            </a:r>
            <a:r>
              <a:rPr lang="en-US" sz="900" b="0" i="1" dirty="0"/>
              <a:t> Drug Deliv</a:t>
            </a:r>
            <a:r>
              <a:rPr lang="en-US" sz="900" b="0" dirty="0"/>
              <a:t>. 2012;25:S10-S28;</a:t>
            </a:r>
            <a:r>
              <a:rPr lang="pl-PL" sz="900" b="0" dirty="0"/>
              <a:t> 2</a:t>
            </a:r>
            <a:r>
              <a:rPr lang="en-US" sz="900" b="0" dirty="0"/>
              <a:t>. Taylor G </a:t>
            </a:r>
            <a:r>
              <a:rPr lang="pl-PL" sz="900" b="0" dirty="0"/>
              <a:t>i </a:t>
            </a:r>
            <a:r>
              <a:rPr lang="pl-PL" sz="900" b="0" dirty="0" err="1"/>
              <a:t>wsp</a:t>
            </a:r>
            <a:r>
              <a:rPr lang="pl-PL" sz="900" b="0" dirty="0"/>
              <a:t>.</a:t>
            </a:r>
            <a:r>
              <a:rPr lang="en-US" sz="900" b="0" dirty="0"/>
              <a:t> </a:t>
            </a:r>
            <a:r>
              <a:rPr lang="en-US" sz="900" b="0" i="1" dirty="0"/>
              <a:t>Eur J Pharm Sci</a:t>
            </a:r>
            <a:r>
              <a:rPr lang="en-US" sz="900" b="0" dirty="0"/>
              <a:t>. 2018;111:450-457.</a:t>
            </a:r>
            <a:r>
              <a:rPr lang="pl-PL" sz="900" b="0" dirty="0"/>
              <a:t> 3. </a:t>
            </a:r>
            <a:r>
              <a:rPr lang="pl-PL" sz="900" b="0" dirty="0" err="1"/>
              <a:t>Usmani</a:t>
            </a:r>
            <a:r>
              <a:rPr lang="pl-PL" sz="900" b="0" dirty="0"/>
              <a:t> O i </a:t>
            </a:r>
            <a:r>
              <a:rPr lang="pl-PL" sz="900" b="0" dirty="0" err="1"/>
              <a:t>wsp</a:t>
            </a:r>
            <a:r>
              <a:rPr lang="pl-PL" sz="900" b="0" dirty="0"/>
              <a:t>. </a:t>
            </a:r>
            <a:r>
              <a:rPr lang="pl-PL" sz="900" b="0" dirty="0" err="1"/>
              <a:t>Respir</a:t>
            </a:r>
            <a:r>
              <a:rPr lang="pl-PL" sz="900" b="0" dirty="0"/>
              <a:t> Res. 2021;22(1):261.</a:t>
            </a:r>
            <a:endParaRPr lang="en-GB" sz="900" b="0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E40F336-FC5E-46B1-B47D-D0BC20CB3357}"/>
              </a:ext>
            </a:extLst>
          </p:cNvPr>
          <p:cNvGrpSpPr/>
          <p:nvPr/>
        </p:nvGrpSpPr>
        <p:grpSpPr>
          <a:xfrm>
            <a:off x="8298790" y="2001513"/>
            <a:ext cx="3099091" cy="3292170"/>
            <a:chOff x="8791985" y="1909568"/>
            <a:chExt cx="3320247" cy="4046839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0C1EB9B2-9971-4D0E-BEB5-A54CE8AF050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791985" y="1909568"/>
              <a:ext cx="3320247" cy="4046839"/>
            </a:xfrm>
            <a:prstGeom prst="rect">
              <a:avLst/>
            </a:prstGeom>
          </p:spPr>
        </p:pic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D1440352-D5D3-4003-BABD-E64056043876}"/>
                </a:ext>
              </a:extLst>
            </p:cNvPr>
            <p:cNvGrpSpPr/>
            <p:nvPr/>
          </p:nvGrpSpPr>
          <p:grpSpPr>
            <a:xfrm>
              <a:off x="9843007" y="2168789"/>
              <a:ext cx="1865023" cy="3342422"/>
              <a:chOff x="9843007" y="2168789"/>
              <a:chExt cx="1865023" cy="3342422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892D3ACF-8B8F-403C-B1FD-ECE86C0863AB}"/>
                  </a:ext>
                </a:extLst>
              </p:cNvPr>
              <p:cNvSpPr/>
              <p:nvPr/>
            </p:nvSpPr>
            <p:spPr>
              <a:xfrm>
                <a:off x="9850869" y="2168789"/>
                <a:ext cx="1857161" cy="3331536"/>
              </a:xfrm>
              <a:prstGeom prst="rect">
                <a:avLst/>
              </a:prstGeom>
              <a:noFill/>
              <a:ln w="76200" cap="flat" cmpd="sng" algn="ctr">
                <a:solidFill>
                  <a:schemeClr val="accent4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2" name="Freeform 5">
                <a:extLst>
                  <a:ext uri="{FF2B5EF4-FFF2-40B4-BE49-F238E27FC236}">
                    <a16:creationId xmlns:a16="http://schemas.microsoft.com/office/drawing/2014/main" id="{556439A0-8238-4FA8-B898-BE9A25D506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38227" y="2189290"/>
                <a:ext cx="1682444" cy="3321921"/>
              </a:xfrm>
              <a:custGeom>
                <a:avLst/>
                <a:gdLst>
                  <a:gd name="T0" fmla="*/ 38 w 2117"/>
                  <a:gd name="T1" fmla="*/ 3199 h 4142"/>
                  <a:gd name="T2" fmla="*/ 1043 w 2117"/>
                  <a:gd name="T3" fmla="*/ 3199 h 4142"/>
                  <a:gd name="T4" fmla="*/ 1043 w 2117"/>
                  <a:gd name="T5" fmla="*/ 1064 h 4142"/>
                  <a:gd name="T6" fmla="*/ 0 w 2117"/>
                  <a:gd name="T7" fmla="*/ 1064 h 4142"/>
                  <a:gd name="T8" fmla="*/ 25 w 2117"/>
                  <a:gd name="T9" fmla="*/ 904 h 4142"/>
                  <a:gd name="T10" fmla="*/ 138 w 2117"/>
                  <a:gd name="T11" fmla="*/ 345 h 4142"/>
                  <a:gd name="T12" fmla="*/ 179 w 2117"/>
                  <a:gd name="T13" fmla="*/ 181 h 4142"/>
                  <a:gd name="T14" fmla="*/ 472 w 2117"/>
                  <a:gd name="T15" fmla="*/ 66 h 4142"/>
                  <a:gd name="T16" fmla="*/ 789 w 2117"/>
                  <a:gd name="T17" fmla="*/ 303 h 4142"/>
                  <a:gd name="T18" fmla="*/ 1014 w 2117"/>
                  <a:gd name="T19" fmla="*/ 534 h 4142"/>
                  <a:gd name="T20" fmla="*/ 1275 w 2117"/>
                  <a:gd name="T21" fmla="*/ 878 h 4142"/>
                  <a:gd name="T22" fmla="*/ 1583 w 2117"/>
                  <a:gd name="T23" fmla="*/ 1444 h 4142"/>
                  <a:gd name="T24" fmla="*/ 1792 w 2117"/>
                  <a:gd name="T25" fmla="*/ 1889 h 4142"/>
                  <a:gd name="T26" fmla="*/ 1992 w 2117"/>
                  <a:gd name="T27" fmla="*/ 2643 h 4142"/>
                  <a:gd name="T28" fmla="*/ 2087 w 2117"/>
                  <a:gd name="T29" fmla="*/ 3348 h 4142"/>
                  <a:gd name="T30" fmla="*/ 2115 w 2117"/>
                  <a:gd name="T31" fmla="*/ 4025 h 4142"/>
                  <a:gd name="T32" fmla="*/ 1995 w 2117"/>
                  <a:gd name="T33" fmla="*/ 4123 h 4142"/>
                  <a:gd name="T34" fmla="*/ 1682 w 2117"/>
                  <a:gd name="T35" fmla="*/ 4048 h 4142"/>
                  <a:gd name="T36" fmla="*/ 974 w 2117"/>
                  <a:gd name="T37" fmla="*/ 4051 h 4142"/>
                  <a:gd name="T38" fmla="*/ 738 w 2117"/>
                  <a:gd name="T39" fmla="*/ 4074 h 4142"/>
                  <a:gd name="T40" fmla="*/ 292 w 2117"/>
                  <a:gd name="T41" fmla="*/ 3861 h 4142"/>
                  <a:gd name="T42" fmla="*/ 162 w 2117"/>
                  <a:gd name="T43" fmla="*/ 3635 h 4142"/>
                  <a:gd name="T44" fmla="*/ 38 w 2117"/>
                  <a:gd name="T45" fmla="*/ 3199 h 4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117" h="4142">
                    <a:moveTo>
                      <a:pt x="38" y="3199"/>
                    </a:moveTo>
                    <a:cubicBezTo>
                      <a:pt x="375" y="3199"/>
                      <a:pt x="707" y="3199"/>
                      <a:pt x="1043" y="3199"/>
                    </a:cubicBezTo>
                    <a:cubicBezTo>
                      <a:pt x="1043" y="2487"/>
                      <a:pt x="1043" y="1778"/>
                      <a:pt x="1043" y="1064"/>
                    </a:cubicBezTo>
                    <a:cubicBezTo>
                      <a:pt x="695" y="1064"/>
                      <a:pt x="351" y="1064"/>
                      <a:pt x="0" y="1064"/>
                    </a:cubicBezTo>
                    <a:cubicBezTo>
                      <a:pt x="9" y="1007"/>
                      <a:pt x="15" y="955"/>
                      <a:pt x="25" y="904"/>
                    </a:cubicBezTo>
                    <a:cubicBezTo>
                      <a:pt x="62" y="717"/>
                      <a:pt x="100" y="531"/>
                      <a:pt x="138" y="345"/>
                    </a:cubicBezTo>
                    <a:cubicBezTo>
                      <a:pt x="149" y="290"/>
                      <a:pt x="157" y="232"/>
                      <a:pt x="179" y="181"/>
                    </a:cubicBezTo>
                    <a:cubicBezTo>
                      <a:pt x="233" y="62"/>
                      <a:pt x="330" y="0"/>
                      <a:pt x="472" y="66"/>
                    </a:cubicBezTo>
                    <a:cubicBezTo>
                      <a:pt x="593" y="123"/>
                      <a:pt x="700" y="201"/>
                      <a:pt x="789" y="303"/>
                    </a:cubicBezTo>
                    <a:cubicBezTo>
                      <a:pt x="860" y="384"/>
                      <a:pt x="934" y="462"/>
                      <a:pt x="1014" y="534"/>
                    </a:cubicBezTo>
                    <a:cubicBezTo>
                      <a:pt x="1123" y="633"/>
                      <a:pt x="1205" y="750"/>
                      <a:pt x="1275" y="878"/>
                    </a:cubicBezTo>
                    <a:cubicBezTo>
                      <a:pt x="1378" y="1066"/>
                      <a:pt x="1484" y="1254"/>
                      <a:pt x="1583" y="1444"/>
                    </a:cubicBezTo>
                    <a:cubicBezTo>
                      <a:pt x="1658" y="1590"/>
                      <a:pt x="1742" y="1734"/>
                      <a:pt x="1792" y="1889"/>
                    </a:cubicBezTo>
                    <a:cubicBezTo>
                      <a:pt x="1873" y="2136"/>
                      <a:pt x="1940" y="2389"/>
                      <a:pt x="1992" y="2643"/>
                    </a:cubicBezTo>
                    <a:cubicBezTo>
                      <a:pt x="2039" y="2875"/>
                      <a:pt x="2066" y="3112"/>
                      <a:pt x="2087" y="3348"/>
                    </a:cubicBezTo>
                    <a:cubicBezTo>
                      <a:pt x="2107" y="3573"/>
                      <a:pt x="2108" y="3799"/>
                      <a:pt x="2115" y="4025"/>
                    </a:cubicBezTo>
                    <a:cubicBezTo>
                      <a:pt x="2117" y="4117"/>
                      <a:pt x="2087" y="4142"/>
                      <a:pt x="1995" y="4123"/>
                    </a:cubicBezTo>
                    <a:cubicBezTo>
                      <a:pt x="1890" y="4100"/>
                      <a:pt x="1788" y="4062"/>
                      <a:pt x="1682" y="4048"/>
                    </a:cubicBezTo>
                    <a:cubicBezTo>
                      <a:pt x="1446" y="4018"/>
                      <a:pt x="1209" y="3993"/>
                      <a:pt x="974" y="4051"/>
                    </a:cubicBezTo>
                    <a:cubicBezTo>
                      <a:pt x="895" y="4070"/>
                      <a:pt x="820" y="4098"/>
                      <a:pt x="738" y="4074"/>
                    </a:cubicBezTo>
                    <a:cubicBezTo>
                      <a:pt x="578" y="4028"/>
                      <a:pt x="422" y="3973"/>
                      <a:pt x="292" y="3861"/>
                    </a:cubicBezTo>
                    <a:cubicBezTo>
                      <a:pt x="221" y="3800"/>
                      <a:pt x="189" y="3718"/>
                      <a:pt x="162" y="3635"/>
                    </a:cubicBezTo>
                    <a:cubicBezTo>
                      <a:pt x="117" y="3494"/>
                      <a:pt x="81" y="3350"/>
                      <a:pt x="38" y="3199"/>
                    </a:cubicBez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  <a:alpha val="3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EA7A8D79-A2F7-4BFA-B998-24F03066584C}"/>
                  </a:ext>
                </a:extLst>
              </p:cNvPr>
              <p:cNvGrpSpPr/>
              <p:nvPr/>
            </p:nvGrpSpPr>
            <p:grpSpPr>
              <a:xfrm>
                <a:off x="9843007" y="3049905"/>
                <a:ext cx="890850" cy="1684894"/>
                <a:chOff x="9843007" y="3049905"/>
                <a:chExt cx="890850" cy="1684894"/>
              </a:xfrm>
            </p:grpSpPr>
            <p:sp>
              <p:nvSpPr>
                <p:cNvPr id="46" name="Freeform 6">
                  <a:extLst>
                    <a:ext uri="{FF2B5EF4-FFF2-40B4-BE49-F238E27FC236}">
                      <a16:creationId xmlns:a16="http://schemas.microsoft.com/office/drawing/2014/main" id="{8695D56B-2DE4-454C-B870-F0C83E9014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843007" y="3049905"/>
                  <a:ext cx="862843" cy="1684894"/>
                </a:xfrm>
                <a:custGeom>
                  <a:avLst/>
                  <a:gdLst>
                    <a:gd name="T0" fmla="*/ 71 w 1065"/>
                    <a:gd name="T1" fmla="*/ 0 h 2035"/>
                    <a:gd name="T2" fmla="*/ 1065 w 1065"/>
                    <a:gd name="T3" fmla="*/ 0 h 2035"/>
                    <a:gd name="T4" fmla="*/ 1065 w 1065"/>
                    <a:gd name="T5" fmla="*/ 2030 h 2035"/>
                    <a:gd name="T6" fmla="*/ 1007 w 1065"/>
                    <a:gd name="T7" fmla="*/ 2033 h 2035"/>
                    <a:gd name="T8" fmla="*/ 146 w 1065"/>
                    <a:gd name="T9" fmla="*/ 2034 h 2035"/>
                    <a:gd name="T10" fmla="*/ 73 w 1065"/>
                    <a:gd name="T11" fmla="*/ 1973 h 2035"/>
                    <a:gd name="T12" fmla="*/ 5 w 1065"/>
                    <a:gd name="T13" fmla="*/ 1396 h 2035"/>
                    <a:gd name="T14" fmla="*/ 10 w 1065"/>
                    <a:gd name="T15" fmla="*/ 553 h 2035"/>
                    <a:gd name="T16" fmla="*/ 63 w 1065"/>
                    <a:gd name="T17" fmla="*/ 22 h 2035"/>
                    <a:gd name="T18" fmla="*/ 71 w 1065"/>
                    <a:gd name="T19" fmla="*/ 0 h 20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065" h="2035">
                      <a:moveTo>
                        <a:pt x="71" y="0"/>
                      </a:moveTo>
                      <a:cubicBezTo>
                        <a:pt x="402" y="0"/>
                        <a:pt x="732" y="0"/>
                        <a:pt x="1065" y="0"/>
                      </a:cubicBezTo>
                      <a:cubicBezTo>
                        <a:pt x="1065" y="677"/>
                        <a:pt x="1065" y="1351"/>
                        <a:pt x="1065" y="2030"/>
                      </a:cubicBezTo>
                      <a:cubicBezTo>
                        <a:pt x="1045" y="2031"/>
                        <a:pt x="1026" y="2033"/>
                        <a:pt x="1007" y="2033"/>
                      </a:cubicBezTo>
                      <a:cubicBezTo>
                        <a:pt x="720" y="2033"/>
                        <a:pt x="433" y="2032"/>
                        <a:pt x="146" y="2034"/>
                      </a:cubicBezTo>
                      <a:cubicBezTo>
                        <a:pt x="98" y="2035"/>
                        <a:pt x="84" y="2016"/>
                        <a:pt x="73" y="1973"/>
                      </a:cubicBezTo>
                      <a:cubicBezTo>
                        <a:pt x="23" y="1784"/>
                        <a:pt x="5" y="1591"/>
                        <a:pt x="5" y="1396"/>
                      </a:cubicBezTo>
                      <a:cubicBezTo>
                        <a:pt x="5" y="1115"/>
                        <a:pt x="0" y="834"/>
                        <a:pt x="10" y="553"/>
                      </a:cubicBezTo>
                      <a:cubicBezTo>
                        <a:pt x="16" y="376"/>
                        <a:pt x="44" y="199"/>
                        <a:pt x="63" y="22"/>
                      </a:cubicBezTo>
                      <a:cubicBezTo>
                        <a:pt x="63" y="15"/>
                        <a:pt x="68" y="8"/>
                        <a:pt x="71" y="0"/>
                      </a:cubicBezTo>
                      <a:close/>
                    </a:path>
                  </a:pathLst>
                </a:custGeom>
                <a:solidFill>
                  <a:schemeClr val="accent5">
                    <a:lumMod val="40000"/>
                    <a:lumOff val="60000"/>
                    <a:alpha val="44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A3E47A28-A7C1-4D24-AF81-C6D0A7650A01}"/>
                    </a:ext>
                  </a:extLst>
                </p:cNvPr>
                <p:cNvSpPr/>
                <p:nvPr/>
              </p:nvSpPr>
              <p:spPr>
                <a:xfrm>
                  <a:off x="9868066" y="3071064"/>
                  <a:ext cx="865791" cy="1630067"/>
                </a:xfrm>
                <a:prstGeom prst="rect">
                  <a:avLst/>
                </a:prstGeom>
                <a:noFill/>
                <a:ln w="76200" cap="flat" cmpd="sng" algn="ctr">
                  <a:solidFill>
                    <a:schemeClr val="accent5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140B6DF-C23D-FE27-3D97-2C89A42A7A16}"/>
              </a:ext>
            </a:extLst>
          </p:cNvPr>
          <p:cNvSpPr/>
          <p:nvPr/>
        </p:nvSpPr>
        <p:spPr>
          <a:xfrm>
            <a:off x="571502" y="5629276"/>
            <a:ext cx="7413549" cy="599879"/>
          </a:xfrm>
          <a:prstGeom prst="roundRect">
            <a:avLst>
              <a:gd name="adj" fmla="val 748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32828" indent="-232828" defTabSz="1219170">
              <a:spcBef>
                <a:spcPts val="133"/>
              </a:spcBef>
              <a:spcAft>
                <a:spcPts val="133"/>
              </a:spcAft>
              <a:buClr>
                <a:schemeClr val="accent1"/>
              </a:buClr>
            </a:pPr>
            <a:r>
              <a:rPr lang="pl-PL" sz="1800" dirty="0">
                <a:solidFill>
                  <a:schemeClr val="tx1"/>
                </a:solidFill>
              </a:rPr>
              <a:t>	</a:t>
            </a:r>
            <a:r>
              <a:rPr lang="pl-PL" sz="1600" dirty="0">
                <a:solidFill>
                  <a:schemeClr val="tx1"/>
                </a:solidFill>
              </a:rPr>
              <a:t>Porównywalne wartości uzyskano w badaniu BGF: </a:t>
            </a:r>
            <a:r>
              <a:rPr lang="pl-PL" sz="1600" dirty="0" err="1">
                <a:solidFill>
                  <a:schemeClr val="tx1"/>
                </a:solidFill>
              </a:rPr>
              <a:t>nO</a:t>
            </a:r>
            <a:r>
              <a:rPr lang="pl-PL" sz="1600" dirty="0">
                <a:solidFill>
                  <a:schemeClr val="tx1"/>
                </a:solidFill>
              </a:rPr>
              <a:t>/I = 0,55; </a:t>
            </a:r>
            <a:r>
              <a:rPr lang="pl-PL" sz="1600" dirty="0" err="1">
                <a:solidFill>
                  <a:schemeClr val="tx1"/>
                </a:solidFill>
              </a:rPr>
              <a:t>sC</a:t>
            </a:r>
            <a:r>
              <a:rPr lang="pl-PL" sz="1600" dirty="0">
                <a:solidFill>
                  <a:schemeClr val="tx1"/>
                </a:solidFill>
              </a:rPr>
              <a:t>/P = 2,21.   </a:t>
            </a:r>
            <a:endParaRPr lang="en-GB" sz="1600" baseline="30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117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457828" y="2348962"/>
            <a:ext cx="415636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457828" y="3351162"/>
            <a:ext cx="415636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457828" y="4345570"/>
            <a:ext cx="415636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Rectangle 51">
            <a:hlinkClick r:id="rId3" action="ppaction://hlinksldjump"/>
          </p:cNvPr>
          <p:cNvSpPr/>
          <p:nvPr/>
        </p:nvSpPr>
        <p:spPr>
          <a:xfrm>
            <a:off x="3371383" y="5328164"/>
            <a:ext cx="515072" cy="521969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B67C2A-193E-1D9C-A7BA-41C8ADA4FBDC}"/>
              </a:ext>
            </a:extLst>
          </p:cNvPr>
          <p:cNvSpPr>
            <a:spLocks noGrp="1"/>
          </p:cNvSpPr>
          <p:nvPr>
            <p:ph type="body" sz="quarter" idx="111"/>
          </p:nvPr>
        </p:nvSpPr>
        <p:spPr/>
        <p:txBody>
          <a:bodyPr/>
          <a:lstStyle/>
          <a:p>
            <a:r>
              <a:rPr lang="pl-PL" dirty="0"/>
              <a:t>CI, przedział ufności; FRI, </a:t>
            </a:r>
            <a:r>
              <a:rPr lang="pl-PL" dirty="0" err="1"/>
              <a:t>Functional</a:t>
            </a:r>
            <a:r>
              <a:rPr lang="pl-PL" dirty="0"/>
              <a:t> </a:t>
            </a:r>
            <a:r>
              <a:rPr lang="pl-PL" dirty="0" err="1"/>
              <a:t>Residual</a:t>
            </a:r>
            <a:r>
              <a:rPr lang="pl-PL" dirty="0"/>
              <a:t> </a:t>
            </a:r>
            <a:r>
              <a:rPr lang="pl-PL" dirty="0" err="1"/>
              <a:t>Imaging</a:t>
            </a:r>
            <a:r>
              <a:rPr lang="pl-PL" dirty="0"/>
              <a:t>; GFF, </a:t>
            </a:r>
            <a:r>
              <a:rPr lang="pl-PL" dirty="0" err="1"/>
              <a:t>glikopironium</a:t>
            </a:r>
            <a:r>
              <a:rPr lang="pl-PL" dirty="0"/>
              <a:t>/</a:t>
            </a:r>
            <a:r>
              <a:rPr lang="pl-PL" dirty="0" err="1"/>
              <a:t>formoterol</a:t>
            </a:r>
            <a:r>
              <a:rPr lang="pl-PL" dirty="0"/>
              <a:t>; </a:t>
            </a:r>
            <a:r>
              <a:rPr lang="pl-PL" dirty="0" err="1"/>
              <a:t>pMDI</a:t>
            </a:r>
            <a:r>
              <a:rPr lang="pl-PL" dirty="0"/>
              <a:t>, inhalator ciśnieniowy z dozownikiem; </a:t>
            </a:r>
            <a:r>
              <a:rPr lang="en-GB" dirty="0" err="1"/>
              <a:t>siVaw</a:t>
            </a:r>
            <a:r>
              <a:rPr lang="pl-PL" dirty="0"/>
              <a:t>,</a:t>
            </a:r>
            <a:r>
              <a:rPr lang="en-GB" dirty="0"/>
              <a:t> specific airway volume</a:t>
            </a:r>
            <a:r>
              <a:rPr lang="pl-PL" dirty="0"/>
              <a:t>; </a:t>
            </a:r>
            <a:r>
              <a:rPr lang="en-GB" dirty="0" err="1"/>
              <a:t>siRaw</a:t>
            </a:r>
            <a:r>
              <a:rPr lang="pl-PL" dirty="0"/>
              <a:t>,</a:t>
            </a:r>
            <a:r>
              <a:rPr lang="en-GB" dirty="0"/>
              <a:t> specific airway resistance</a:t>
            </a:r>
            <a:endParaRPr lang="pl-PL" dirty="0"/>
          </a:p>
          <a:p>
            <a:r>
              <a:rPr lang="en-GB" dirty="0"/>
              <a:t>De Backer W</a:t>
            </a:r>
            <a:r>
              <a:rPr lang="pl-PL" dirty="0"/>
              <a:t> </a:t>
            </a:r>
            <a:r>
              <a:rPr lang="pl-PL" sz="800" b="0" dirty="0"/>
              <a:t>i </a:t>
            </a:r>
            <a:r>
              <a:rPr lang="pl-PL" sz="800" b="0" dirty="0" err="1"/>
              <a:t>wsp</a:t>
            </a:r>
            <a:r>
              <a:rPr lang="pl-PL" sz="800" b="0" dirty="0"/>
              <a:t>.</a:t>
            </a:r>
            <a:r>
              <a:rPr lang="en-GB" dirty="0"/>
              <a:t> Int J Chron Obstruct </a:t>
            </a:r>
            <a:r>
              <a:rPr lang="en-GB" dirty="0" err="1"/>
              <a:t>Pulmon</a:t>
            </a:r>
            <a:r>
              <a:rPr lang="en-GB" dirty="0"/>
              <a:t> Dis 2018;13:2673–2684</a:t>
            </a:r>
            <a:r>
              <a:rPr lang="pl-PL" dirty="0"/>
              <a:t>.</a:t>
            </a:r>
            <a:endParaRPr lang="en-GB" dirty="0"/>
          </a:p>
        </p:txBody>
      </p:sp>
      <p:sp>
        <p:nvSpPr>
          <p:cNvPr id="59" name="Title 1"/>
          <p:cNvSpPr>
            <a:spLocks noGrp="1"/>
          </p:cNvSpPr>
          <p:nvPr>
            <p:ph type="title" idx="4294967295"/>
          </p:nvPr>
        </p:nvSpPr>
        <p:spPr>
          <a:xfrm>
            <a:off x="622300" y="238125"/>
            <a:ext cx="11569700" cy="671513"/>
          </a:xfrm>
        </p:spPr>
        <p:txBody>
          <a:bodyPr>
            <a:normAutofit/>
          </a:bodyPr>
          <a:lstStyle/>
          <a:p>
            <a:r>
              <a:rPr lang="pl-PL" dirty="0"/>
              <a:t>Zwiększenie objętości dróg oddechowych</a:t>
            </a:r>
            <a:endParaRPr lang="en-GB" baseline="30000" dirty="0"/>
          </a:p>
        </p:txBody>
      </p:sp>
      <p:grpSp>
        <p:nvGrpSpPr>
          <p:cNvPr id="82" name="Group 81"/>
          <p:cNvGrpSpPr/>
          <p:nvPr/>
        </p:nvGrpSpPr>
        <p:grpSpPr>
          <a:xfrm>
            <a:off x="8680269" y="3938976"/>
            <a:ext cx="3403057" cy="2010257"/>
            <a:chOff x="6242446" y="2662330"/>
            <a:chExt cx="5456601" cy="3422910"/>
          </a:xfrm>
        </p:grpSpPr>
        <p:graphicFrame>
          <p:nvGraphicFramePr>
            <p:cNvPr id="83" name="Chart 82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213857643"/>
                </p:ext>
              </p:extLst>
            </p:nvPr>
          </p:nvGraphicFramePr>
          <p:xfrm>
            <a:off x="6669169" y="3256823"/>
            <a:ext cx="5029878" cy="282841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84" name="Bent Arrow 83"/>
            <p:cNvSpPr/>
            <p:nvPr/>
          </p:nvSpPr>
          <p:spPr>
            <a:xfrm rot="5400000">
              <a:off x="9036996" y="3392703"/>
              <a:ext cx="1239778" cy="1756374"/>
            </a:xfrm>
            <a:prstGeom prst="bentArrow">
              <a:avLst>
                <a:gd name="adj1" fmla="val 3320"/>
                <a:gd name="adj2" fmla="val 7773"/>
                <a:gd name="adj3" fmla="val 9978"/>
                <a:gd name="adj4" fmla="val 42130"/>
              </a:avLst>
            </a:prstGeom>
            <a:solidFill>
              <a:schemeClr val="accent5"/>
            </a:solidFill>
            <a:ln>
              <a:solidFill>
                <a:schemeClr val="accent5"/>
              </a:solidFill>
            </a:ln>
            <a:effectLst>
              <a:outerShdw blurRad="127000" dist="38100" dir="5400000" sx="98000" sy="98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8803606" y="3967264"/>
              <a:ext cx="1235644" cy="127302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/>
              </a:solidFill>
            </a:ln>
            <a:effectLst>
              <a:outerShdw blurRad="127000" dist="38100" dir="5400000" sx="98000" sy="98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Century Gothic" panose="020F0302020204030204"/>
                </a:rPr>
                <a:t>71% </a:t>
              </a:r>
              <a:r>
                <a:rPr kumimoji="0" lang="pl-PL" sz="9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Century Gothic" panose="020F0302020204030204"/>
                </a:rPr>
                <a:t>redukcja</a:t>
              </a:r>
              <a:r>
                <a:rPr kumimoji="0" lang="en-GB" sz="9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Century Gothic" panose="020F0302020204030204"/>
                </a:rPr>
                <a:t> </a:t>
              </a:r>
              <a:r>
                <a:rPr kumimoji="0" lang="pl-PL" sz="9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Century Gothic" panose="020F0302020204030204"/>
                </a:rPr>
                <a:t>oporu</a:t>
              </a:r>
              <a:endPara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entury Gothic" panose="020F0302020204030204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F0302020204030204"/>
                </a:rPr>
                <a:t>P</a:t>
              </a:r>
              <a:r>
                <a:rPr lang="en-GB" sz="9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F0302020204030204"/>
                </a:rPr>
                <a:t>&lt;0</a:t>
              </a:r>
              <a:r>
                <a:rPr lang="pl-PL" sz="9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F0302020204030204"/>
                </a:rPr>
                <a:t>,</a:t>
              </a:r>
              <a:r>
                <a:rPr lang="en-GB" sz="9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F0302020204030204"/>
                </a:rPr>
                <a:t>0001</a:t>
              </a:r>
              <a:endPara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entury Gothic" panose="020F0302020204030204"/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 rot="16200000">
              <a:off x="5265204" y="4199385"/>
              <a:ext cx="2497336" cy="542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Średni opór </a:t>
              </a:r>
              <a:r>
                <a:rPr kumimoji="0" lang="pl-PL" sz="8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siRaw</a:t>
              </a:r>
              <a:r>
                <a:rPr kumimoji="0" lang="pl-PL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 </a:t>
              </a:r>
              <a:r>
                <a:rPr kumimoji="0" lang="en-GB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(</a:t>
              </a: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kPa·s)</a:t>
              </a:r>
              <a:endPara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6513872" y="2662330"/>
              <a:ext cx="4972495" cy="4323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457200"/>
              <a:endParaRPr lang="en-GB" sz="1050" b="1" dirty="0">
                <a:solidFill>
                  <a:schemeClr val="tx1">
                    <a:lumMod val="65000"/>
                    <a:lumOff val="35000"/>
                  </a:schemeClr>
                </a:solidFill>
                <a:ea typeface="Arial" panose="020B0604020202020204" pitchFamily="34" charset="0"/>
              </a:endParaRP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5321872" y="1908943"/>
            <a:ext cx="6349442" cy="1766346"/>
            <a:chOff x="4172" y="4092536"/>
            <a:chExt cx="8914698" cy="2616877"/>
          </a:xfrm>
        </p:grpSpPr>
        <p:grpSp>
          <p:nvGrpSpPr>
            <p:cNvPr id="101" name="Group 100"/>
            <p:cNvGrpSpPr/>
            <p:nvPr/>
          </p:nvGrpSpPr>
          <p:grpSpPr>
            <a:xfrm>
              <a:off x="4172" y="4092536"/>
              <a:ext cx="8914698" cy="2434975"/>
              <a:chOff x="4172" y="4092536"/>
              <a:chExt cx="8914698" cy="2434975"/>
            </a:xfrm>
          </p:grpSpPr>
          <p:grpSp>
            <p:nvGrpSpPr>
              <p:cNvPr id="104" name="Group 103"/>
              <p:cNvGrpSpPr/>
              <p:nvPr/>
            </p:nvGrpSpPr>
            <p:grpSpPr>
              <a:xfrm>
                <a:off x="4454364" y="4092537"/>
                <a:ext cx="4327215" cy="2388651"/>
                <a:chOff x="6622969" y="4878150"/>
                <a:chExt cx="4327215" cy="2388651"/>
              </a:xfrm>
            </p:grpSpPr>
            <p:pic>
              <p:nvPicPr>
                <p:cNvPr id="112" name="Picture 111"/>
                <p:cNvPicPr>
                  <a:picLocks noChangeAspect="1"/>
                </p:cNvPicPr>
                <p:nvPr/>
              </p:nvPicPr>
              <p:blipFill rotWithShape="1">
                <a:blip r:embed="rId5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 l="2376" r="79686" b="26137"/>
                <a:stretch/>
              </p:blipFill>
              <p:spPr>
                <a:xfrm>
                  <a:off x="6622969" y="5020552"/>
                  <a:ext cx="826296" cy="2246249"/>
                </a:xfrm>
                <a:prstGeom prst="rect">
                  <a:avLst/>
                </a:prstGeom>
              </p:spPr>
            </p:pic>
            <p:sp>
              <p:nvSpPr>
                <p:cNvPr id="113" name="Rectangle 112"/>
                <p:cNvSpPr/>
                <p:nvPr/>
              </p:nvSpPr>
              <p:spPr>
                <a:xfrm>
                  <a:off x="7538336" y="4878150"/>
                  <a:ext cx="3411848" cy="37618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defTabSz="457200"/>
                  <a:r>
                    <a:rPr lang="pl-PL" sz="1050" b="1" dirty="0">
                      <a:solidFill>
                        <a:schemeClr val="accent6"/>
                      </a:solidFill>
                    </a:rPr>
                    <a:t>Opór dróg oddechowych</a:t>
                  </a:r>
                  <a:endParaRPr kumimoji="0" lang="en-GB" sz="1050" b="1" i="0" strike="noStrike" kern="1200" cap="none" spc="0" normalizeH="0" baseline="0" noProof="0" dirty="0">
                    <a:ln>
                      <a:noFill/>
                    </a:ln>
                    <a:solidFill>
                      <a:schemeClr val="accent6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105" name="Group 104"/>
              <p:cNvGrpSpPr/>
              <p:nvPr/>
            </p:nvGrpSpPr>
            <p:grpSpPr>
              <a:xfrm>
                <a:off x="895615" y="4092536"/>
                <a:ext cx="3268883" cy="2400479"/>
                <a:chOff x="2758946" y="6683641"/>
                <a:chExt cx="3268883" cy="2400479"/>
              </a:xfrm>
            </p:grpSpPr>
            <p:pic>
              <p:nvPicPr>
                <p:cNvPr id="110" name="Picture 109"/>
                <p:cNvPicPr>
                  <a:picLocks noChangeAspect="1"/>
                </p:cNvPicPr>
                <p:nvPr/>
              </p:nvPicPr>
              <p:blipFill rotWithShape="1">
                <a:blip r:embed="rId6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 l="56194" r="10179" b="27760"/>
                <a:stretch/>
              </p:blipFill>
              <p:spPr>
                <a:xfrm>
                  <a:off x="2758946" y="6839198"/>
                  <a:ext cx="1837553" cy="2244922"/>
                </a:xfrm>
                <a:prstGeom prst="rect">
                  <a:avLst/>
                </a:prstGeom>
              </p:spPr>
            </p:pic>
            <p:sp>
              <p:nvSpPr>
                <p:cNvPr id="111" name="Rectangle 110"/>
                <p:cNvSpPr/>
                <p:nvPr/>
              </p:nvSpPr>
              <p:spPr>
                <a:xfrm>
                  <a:off x="2776750" y="6683641"/>
                  <a:ext cx="3251079" cy="37618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 algn="ctr" defTabSz="457200">
                    <a:defRPr/>
                  </a:pPr>
                  <a:r>
                    <a:rPr lang="pl-PL" sz="1050" b="1" dirty="0">
                      <a:solidFill>
                        <a:schemeClr val="accent6"/>
                      </a:solidFill>
                    </a:rPr>
                    <a:t>Objętość dróg oddechowych</a:t>
                  </a:r>
                  <a:endParaRPr kumimoji="0" lang="en-GB" sz="1050" b="1" i="0" strike="noStrike" kern="1200" cap="none" spc="0" normalizeH="0" baseline="0" noProof="0" dirty="0">
                    <a:ln>
                      <a:noFill/>
                    </a:ln>
                    <a:solidFill>
                      <a:schemeClr val="accent6"/>
                    </a:solidFill>
                    <a:effectLst/>
                    <a:uLnTx/>
                    <a:uFillTx/>
                  </a:endParaRPr>
                </a:p>
              </p:txBody>
            </p:sp>
          </p:grpSp>
          <p:pic>
            <p:nvPicPr>
              <p:cNvPr id="106" name="Picture 105"/>
              <p:cNvPicPr>
                <a:picLocks noChangeAspect="1"/>
              </p:cNvPicPr>
              <p:nvPr/>
            </p:nvPicPr>
            <p:blipFill rotWithShape="1"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7832" r="76390" b="27760"/>
              <a:stretch/>
            </p:blipFill>
            <p:spPr>
              <a:xfrm>
                <a:off x="4172" y="4276197"/>
                <a:ext cx="862185" cy="2244922"/>
              </a:xfrm>
              <a:prstGeom prst="rect">
                <a:avLst/>
              </a:prstGeom>
            </p:spPr>
          </p:pic>
          <p:pic>
            <p:nvPicPr>
              <p:cNvPr id="107" name="Picture 106"/>
              <p:cNvPicPr>
                <a:picLocks noChangeAspect="1"/>
              </p:cNvPicPr>
              <p:nvPr/>
            </p:nvPicPr>
            <p:blipFill rotWithShape="1"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24576" r="43839" b="27760"/>
              <a:stretch/>
            </p:blipFill>
            <p:spPr>
              <a:xfrm>
                <a:off x="2649674" y="4275894"/>
                <a:ext cx="1725929" cy="2244923"/>
              </a:xfrm>
              <a:prstGeom prst="rect">
                <a:avLst/>
              </a:prstGeom>
            </p:spPr>
          </p:pic>
          <p:pic>
            <p:nvPicPr>
              <p:cNvPr id="108" name="Picture 107"/>
              <p:cNvPicPr>
                <a:picLocks noChangeAspect="1"/>
              </p:cNvPicPr>
              <p:nvPr/>
            </p:nvPicPr>
            <p:blipFill rotWithShape="1"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59024" r="3313" b="26137"/>
              <a:stretch/>
            </p:blipFill>
            <p:spPr>
              <a:xfrm>
                <a:off x="5461450" y="4272540"/>
                <a:ext cx="1734834" cy="2246249"/>
              </a:xfrm>
              <a:prstGeom prst="rect">
                <a:avLst/>
              </a:prstGeom>
            </p:spPr>
          </p:pic>
          <p:pic>
            <p:nvPicPr>
              <p:cNvPr id="109" name="Picture 108"/>
              <p:cNvPicPr>
                <a:picLocks noChangeAspect="1"/>
              </p:cNvPicPr>
              <p:nvPr/>
            </p:nvPicPr>
            <p:blipFill rotWithShape="1"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22795" r="40728" b="26137"/>
              <a:stretch/>
            </p:blipFill>
            <p:spPr>
              <a:xfrm>
                <a:off x="7238660" y="4281262"/>
                <a:ext cx="1680210" cy="2246249"/>
              </a:xfrm>
              <a:prstGeom prst="rect">
                <a:avLst/>
              </a:prstGeom>
            </p:spPr>
          </p:pic>
        </p:grpSp>
        <p:sp>
          <p:nvSpPr>
            <p:cNvPr id="102" name="TextBox 101"/>
            <p:cNvSpPr txBox="1"/>
            <p:nvPr/>
          </p:nvSpPr>
          <p:spPr>
            <a:xfrm>
              <a:off x="1077179" y="6344633"/>
              <a:ext cx="3232925" cy="36478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1000" b="1" dirty="0">
                  <a:solidFill>
                    <a:schemeClr val="accent6"/>
                  </a:solidFill>
                </a:rPr>
                <a:t>Placebo pMDI	         GFF pMDI</a:t>
              </a: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5662997" y="6338480"/>
              <a:ext cx="3232925" cy="36478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1000" b="1" dirty="0">
                  <a:solidFill>
                    <a:schemeClr val="accent6"/>
                  </a:solidFill>
                </a:rPr>
                <a:t>Placebo pMDI	       GFF pMDI</a:t>
              </a:r>
            </a:p>
          </p:txBody>
        </p:sp>
      </p:grpSp>
      <p:sp>
        <p:nvSpPr>
          <p:cNvPr id="114" name="TextBox 113"/>
          <p:cNvSpPr txBox="1"/>
          <p:nvPr/>
        </p:nvSpPr>
        <p:spPr>
          <a:xfrm>
            <a:off x="8721463" y="5863538"/>
            <a:ext cx="10664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Liczba pacjentów/ płatów płuc</a:t>
            </a:r>
            <a:r>
              <a:rPr lang="en-GB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9787922" y="5924352"/>
            <a:ext cx="4741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19/92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11120352" y="5909822"/>
            <a:ext cx="4741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19/92</a:t>
            </a:r>
          </a:p>
        </p:txBody>
      </p:sp>
      <p:grpSp>
        <p:nvGrpSpPr>
          <p:cNvPr id="117" name="Group 116"/>
          <p:cNvGrpSpPr/>
          <p:nvPr/>
        </p:nvGrpSpPr>
        <p:grpSpPr>
          <a:xfrm>
            <a:off x="5106293" y="4228971"/>
            <a:ext cx="3373644" cy="1961397"/>
            <a:chOff x="4726031" y="3910535"/>
            <a:chExt cx="3818272" cy="2219900"/>
          </a:xfrm>
        </p:grpSpPr>
        <p:grpSp>
          <p:nvGrpSpPr>
            <p:cNvPr id="118" name="Group 117"/>
            <p:cNvGrpSpPr/>
            <p:nvPr/>
          </p:nvGrpSpPr>
          <p:grpSpPr>
            <a:xfrm>
              <a:off x="4892091" y="3910535"/>
              <a:ext cx="3652212" cy="1955269"/>
              <a:chOff x="374663" y="3164882"/>
              <a:chExt cx="5272602" cy="3091985"/>
            </a:xfrm>
          </p:grpSpPr>
          <p:graphicFrame>
            <p:nvGraphicFramePr>
              <p:cNvPr id="122" name="Chart 121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277709663"/>
                  </p:ext>
                </p:extLst>
              </p:nvPr>
            </p:nvGraphicFramePr>
            <p:xfrm>
              <a:off x="638077" y="3256822"/>
              <a:ext cx="5009188" cy="3000045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7"/>
              </a:graphicData>
            </a:graphic>
          </p:graphicFrame>
          <p:sp>
            <p:nvSpPr>
              <p:cNvPr id="123" name="Bent Arrow 122"/>
              <p:cNvSpPr/>
              <p:nvPr/>
            </p:nvSpPr>
            <p:spPr>
              <a:xfrm>
                <a:off x="2232245" y="3685073"/>
                <a:ext cx="1775809" cy="796443"/>
              </a:xfrm>
              <a:prstGeom prst="bentArrow">
                <a:avLst>
                  <a:gd name="adj1" fmla="val 6753"/>
                  <a:gd name="adj2" fmla="val 10021"/>
                  <a:gd name="adj3" fmla="val 14475"/>
                  <a:gd name="adj4" fmla="val 42130"/>
                </a:avLst>
              </a:prstGeom>
              <a:solidFill>
                <a:schemeClr val="accent5"/>
              </a:solidFill>
              <a:ln>
                <a:solidFill>
                  <a:schemeClr val="accent5"/>
                </a:solidFill>
              </a:ln>
              <a:effectLst>
                <a:outerShdw blurRad="127000" dist="38100" dir="5400000" sx="98000" sy="98000" algn="t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124" name="Rectangle 123"/>
              <p:cNvSpPr/>
              <p:nvPr/>
            </p:nvSpPr>
            <p:spPr>
              <a:xfrm>
                <a:off x="2708814" y="4024485"/>
                <a:ext cx="1190689" cy="13445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5"/>
                </a:solidFill>
              </a:ln>
              <a:effectLst>
                <a:outerShdw blurRad="127000" dist="38100" dir="5400000" sx="98000" sy="98000" algn="t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latin typeface="Century Gothic" panose="020F0302020204030204"/>
                  </a:rPr>
                  <a:t>75% </a:t>
                </a:r>
                <a:r>
                  <a:rPr kumimoji="0" lang="pl-PL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latin typeface="Century Gothic" panose="020F0302020204030204"/>
                  </a:rPr>
                  <a:t>wzrost objętości</a:t>
                </a:r>
                <a:endParaRPr kumimoji="0" lang="en-GB" sz="9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Century Gothic" panose="020F0302020204030204"/>
                </a:endParaRPr>
              </a:p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900" b="1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entury Gothic" panose="020F0302020204030204"/>
                  </a:rPr>
                  <a:t>P</a:t>
                </a:r>
                <a:r>
                  <a:rPr lang="en-GB" sz="9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entury Gothic" panose="020F0302020204030204"/>
                  </a:rPr>
                  <a:t>&lt;0</a:t>
                </a:r>
                <a:r>
                  <a:rPr lang="pl-PL" sz="9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entury Gothic" panose="020F0302020204030204"/>
                  </a:rPr>
                  <a:t>,</a:t>
                </a:r>
                <a:r>
                  <a:rPr lang="en-GB" sz="9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entury Gothic" panose="020F0302020204030204"/>
                  </a:rPr>
                  <a:t>0001</a:t>
                </a:r>
                <a:endParaRPr kumimoji="0" lang="en-GB" sz="9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Century Gothic" panose="020F0302020204030204"/>
                </a:endParaRPr>
              </a:p>
            </p:txBody>
          </p:sp>
          <p:sp>
            <p:nvSpPr>
              <p:cNvPr id="125" name="TextBox 124"/>
              <p:cNvSpPr txBox="1"/>
              <p:nvPr/>
            </p:nvSpPr>
            <p:spPr>
              <a:xfrm rot="16200000">
                <a:off x="-987785" y="4527330"/>
                <a:ext cx="3076920" cy="3520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6"/>
                    </a:solidFill>
                    <a:effectLst/>
                    <a:uLnTx/>
                    <a:uFillTx/>
                    <a:latin typeface="Century Gothic" panose="020F0302020204030204"/>
                    <a:ea typeface="+mn-ea"/>
                    <a:cs typeface="+mn-cs"/>
                  </a:rPr>
                  <a:t>Średnia objętość </a:t>
                </a:r>
                <a:r>
                  <a:rPr kumimoji="0" lang="pl-PL" sz="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accent6"/>
                    </a:solidFill>
                    <a:effectLst/>
                    <a:uLnTx/>
                    <a:uFillTx/>
                    <a:latin typeface="Century Gothic" panose="020F0302020204030204"/>
                    <a:ea typeface="+mn-ea"/>
                    <a:cs typeface="+mn-cs"/>
                  </a:rPr>
                  <a:t>siVaw</a:t>
                </a:r>
                <a:r>
                  <a:rPr kumimoji="0" lang="en-GB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6"/>
                    </a:solidFill>
                    <a:effectLst/>
                    <a:uLnTx/>
                    <a:uFillTx/>
                    <a:latin typeface="Century Gothic" panose="020F0302020204030204"/>
                    <a:ea typeface="+mn-ea"/>
                    <a:cs typeface="+mn-cs"/>
                  </a:rPr>
                  <a:t> (mL/L)</a:t>
                </a:r>
              </a:p>
            </p:txBody>
          </p:sp>
        </p:grpSp>
        <p:sp>
          <p:nvSpPr>
            <p:cNvPr id="119" name="TextBox 118"/>
            <p:cNvSpPr txBox="1"/>
            <p:nvPr/>
          </p:nvSpPr>
          <p:spPr>
            <a:xfrm>
              <a:off x="4726031" y="5747261"/>
              <a:ext cx="1147482" cy="383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Liczba pacjentów/ płatów płuc</a:t>
              </a:r>
              <a:r>
                <a:rPr lang="en-GB" sz="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:</a:t>
              </a: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5929142" y="5834473"/>
              <a:ext cx="536591" cy="2438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 dirty="0">
                  <a:solidFill>
                    <a:schemeClr val="accent6"/>
                  </a:solidFill>
                </a:rPr>
                <a:t>19/92</a:t>
              </a: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7424150" y="5834473"/>
              <a:ext cx="536591" cy="2438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 dirty="0">
                  <a:solidFill>
                    <a:schemeClr val="accent6"/>
                  </a:solidFill>
                </a:rPr>
                <a:t>19/92</a:t>
              </a:r>
            </a:p>
          </p:txBody>
        </p:sp>
      </p:grpSp>
      <p:sp>
        <p:nvSpPr>
          <p:cNvPr id="126" name="TextBox 125">
            <a:extLst>
              <a:ext uri="{FF2B5EF4-FFF2-40B4-BE49-F238E27FC236}">
                <a16:creationId xmlns:a16="http://schemas.microsoft.com/office/drawing/2014/main" id="{C9448F7D-AA61-4701-AD0A-39BF0C545883}"/>
              </a:ext>
            </a:extLst>
          </p:cNvPr>
          <p:cNvSpPr txBox="1"/>
          <p:nvPr/>
        </p:nvSpPr>
        <p:spPr>
          <a:xfrm>
            <a:off x="6205506" y="1463386"/>
            <a:ext cx="51518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>
                <a:solidFill>
                  <a:schemeClr val="accent2"/>
                </a:solidFill>
              </a:rPr>
              <a:t>Wyniki badania </a:t>
            </a:r>
            <a:r>
              <a:rPr lang="en-GB" sz="1400" b="1" dirty="0">
                <a:solidFill>
                  <a:schemeClr val="accent2"/>
                </a:solidFill>
              </a:rPr>
              <a:t>FRI </a:t>
            </a:r>
            <a:r>
              <a:rPr lang="pl-PL" sz="1400" b="1" dirty="0">
                <a:solidFill>
                  <a:schemeClr val="accent2"/>
                </a:solidFill>
              </a:rPr>
              <a:t>w 15. dniu</a:t>
            </a:r>
            <a:r>
              <a:rPr lang="en-GB" sz="1400" b="1" dirty="0">
                <a:solidFill>
                  <a:schemeClr val="accent2"/>
                </a:solidFill>
              </a:rPr>
              <a:t> (</a:t>
            </a:r>
            <a:r>
              <a:rPr lang="pl-PL" sz="1400" b="1" dirty="0">
                <a:solidFill>
                  <a:schemeClr val="accent2"/>
                </a:solidFill>
              </a:rPr>
              <a:t>reprezentatywny pacjent</a:t>
            </a:r>
            <a:r>
              <a:rPr lang="en-GB" sz="1400" b="1" dirty="0">
                <a:solidFill>
                  <a:schemeClr val="accent2"/>
                </a:solidFill>
              </a:rPr>
              <a:t>)</a:t>
            </a:r>
            <a:endParaRPr lang="en-GB" sz="1400" b="1" baseline="30000" dirty="0">
              <a:solidFill>
                <a:schemeClr val="accent2"/>
              </a:solidFill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C9448F7D-AA61-4701-AD0A-39BF0C545883}"/>
              </a:ext>
            </a:extLst>
          </p:cNvPr>
          <p:cNvSpPr txBox="1"/>
          <p:nvPr/>
        </p:nvSpPr>
        <p:spPr>
          <a:xfrm>
            <a:off x="5388671" y="4004231"/>
            <a:ext cx="6893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>
                <a:solidFill>
                  <a:schemeClr val="accent2"/>
                </a:solidFill>
              </a:rPr>
              <a:t>Średnie wartości w 15. dniu</a:t>
            </a:r>
            <a:r>
              <a:rPr lang="en-GB" sz="1400" b="1" dirty="0">
                <a:solidFill>
                  <a:schemeClr val="accent2"/>
                </a:solidFill>
              </a:rPr>
              <a:t> (95% CI)</a:t>
            </a:r>
            <a:endParaRPr lang="en-GB" sz="1400" b="1" baseline="30000" dirty="0">
              <a:solidFill>
                <a:schemeClr val="accent2"/>
              </a:solidFill>
            </a:endParaRPr>
          </a:p>
        </p:txBody>
      </p:sp>
      <p:cxnSp>
        <p:nvCxnSpPr>
          <p:cNvPr id="128" name="Straight Arrow Connector 127"/>
          <p:cNvCxnSpPr/>
          <p:nvPr/>
        </p:nvCxnSpPr>
        <p:spPr>
          <a:xfrm>
            <a:off x="7237431" y="3647147"/>
            <a:ext cx="0" cy="274320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/>
          <p:nvPr/>
        </p:nvCxnSpPr>
        <p:spPr>
          <a:xfrm>
            <a:off x="10674034" y="3647147"/>
            <a:ext cx="0" cy="274320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30" name="TextBox 129"/>
          <p:cNvSpPr txBox="1"/>
          <p:nvPr/>
        </p:nvSpPr>
        <p:spPr>
          <a:xfrm>
            <a:off x="6093732" y="3488557"/>
            <a:ext cx="2945456" cy="146194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r>
              <a:rPr lang="en-GB" sz="950" b="1" dirty="0">
                <a:solidFill>
                  <a:schemeClr val="accent6"/>
                </a:solidFill>
              </a:rPr>
              <a:t>Placebo</a:t>
            </a:r>
            <a:r>
              <a:rPr lang="pl-PL" sz="950" b="1" dirty="0">
                <a:solidFill>
                  <a:schemeClr val="accent6"/>
                </a:solidFill>
              </a:rPr>
              <a:t>            </a:t>
            </a:r>
            <a:r>
              <a:rPr lang="en-GB" sz="950" b="1" dirty="0">
                <a:solidFill>
                  <a:schemeClr val="accent6"/>
                </a:solidFill>
              </a:rPr>
              <a:t>	   </a:t>
            </a:r>
            <a:r>
              <a:rPr lang="pl-PL" sz="950" b="1" dirty="0">
                <a:solidFill>
                  <a:schemeClr val="accent6"/>
                </a:solidFill>
              </a:rPr>
              <a:t>  GFF</a:t>
            </a:r>
            <a:r>
              <a:rPr lang="en-GB" sz="950" b="1" dirty="0">
                <a:solidFill>
                  <a:schemeClr val="accent6"/>
                </a:solidFill>
              </a:rPr>
              <a:t> AEROSPHERE</a:t>
            </a:r>
            <a:r>
              <a:rPr lang="en-GB" sz="950" b="1" baseline="30000" dirty="0">
                <a:solidFill>
                  <a:schemeClr val="accent6"/>
                </a:solidFill>
              </a:rPr>
              <a:t>®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9137029" y="3431972"/>
            <a:ext cx="2945456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900" b="1" dirty="0">
                <a:solidFill>
                  <a:schemeClr val="accent6"/>
                </a:solidFill>
              </a:rPr>
              <a:t>Placebo pMDI	            BEVESPI AEROSPHERE™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9208787" y="3477691"/>
            <a:ext cx="2945456" cy="146194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r>
              <a:rPr lang="en-GB" sz="950" b="1" dirty="0">
                <a:solidFill>
                  <a:schemeClr val="accent6"/>
                </a:solidFill>
              </a:rPr>
              <a:t>   Placebo </a:t>
            </a:r>
            <a:r>
              <a:rPr lang="pl-PL" sz="950" b="1" dirty="0">
                <a:solidFill>
                  <a:schemeClr val="accent6"/>
                </a:solidFill>
              </a:rPr>
              <a:t>               GFF</a:t>
            </a:r>
            <a:r>
              <a:rPr lang="en-GB" sz="950" b="1" dirty="0">
                <a:solidFill>
                  <a:schemeClr val="accent6"/>
                </a:solidFill>
              </a:rPr>
              <a:t> AEROSPHERE</a:t>
            </a:r>
            <a:r>
              <a:rPr lang="en-GB" sz="950" b="1" baseline="30000" dirty="0">
                <a:solidFill>
                  <a:schemeClr val="accent6"/>
                </a:solidFill>
              </a:rPr>
              <a:t>®</a:t>
            </a:r>
          </a:p>
        </p:txBody>
      </p:sp>
      <p:sp>
        <p:nvSpPr>
          <p:cNvPr id="133" name="References link"/>
          <p:cNvSpPr/>
          <p:nvPr/>
        </p:nvSpPr>
        <p:spPr>
          <a:xfrm>
            <a:off x="2163778" y="6219731"/>
            <a:ext cx="425513" cy="50015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4" name="Glossary link"/>
          <p:cNvSpPr/>
          <p:nvPr/>
        </p:nvSpPr>
        <p:spPr>
          <a:xfrm>
            <a:off x="2593699" y="6219731"/>
            <a:ext cx="425513" cy="50015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7" name="Group 136" hidden="1">
            <a:extLst>
              <a:ext uri="{FF2B5EF4-FFF2-40B4-BE49-F238E27FC236}">
                <a16:creationId xmlns:a16="http://schemas.microsoft.com/office/drawing/2014/main" id="{26937433-7950-45D6-A9EE-1EAA22525F89}"/>
              </a:ext>
            </a:extLst>
          </p:cNvPr>
          <p:cNvGrpSpPr/>
          <p:nvPr/>
        </p:nvGrpSpPr>
        <p:grpSpPr>
          <a:xfrm>
            <a:off x="-12700" y="1077711"/>
            <a:ext cx="11027399" cy="4686929"/>
            <a:chOff x="-11786096" y="1077711"/>
            <a:chExt cx="11027399" cy="4686929"/>
          </a:xfrm>
        </p:grpSpPr>
        <p:grpSp>
          <p:nvGrpSpPr>
            <p:cNvPr id="138" name="References tab">
              <a:extLst>
                <a:ext uri="{FF2B5EF4-FFF2-40B4-BE49-F238E27FC236}">
                  <a16:creationId xmlns:a16="http://schemas.microsoft.com/office/drawing/2014/main" id="{22AE1398-3BCF-4473-BBFC-970D23347EB1}"/>
                </a:ext>
              </a:extLst>
            </p:cNvPr>
            <p:cNvGrpSpPr/>
            <p:nvPr/>
          </p:nvGrpSpPr>
          <p:grpSpPr>
            <a:xfrm>
              <a:off x="-11786096" y="1077711"/>
              <a:ext cx="11027399" cy="4686929"/>
              <a:chOff x="8205794" y="-3935025"/>
              <a:chExt cx="8270549" cy="3515197"/>
            </a:xfrm>
          </p:grpSpPr>
          <p:sp>
            <p:nvSpPr>
              <p:cNvPr id="140" name="Round Same Side Corner Rectangle 99">
                <a:extLst>
                  <a:ext uri="{FF2B5EF4-FFF2-40B4-BE49-F238E27FC236}">
                    <a16:creationId xmlns:a16="http://schemas.microsoft.com/office/drawing/2014/main" id="{30F95569-D268-4C8E-9C8B-40CF3F27A20E}"/>
                  </a:ext>
                </a:extLst>
              </p:cNvPr>
              <p:cNvSpPr/>
              <p:nvPr/>
            </p:nvSpPr>
            <p:spPr>
              <a:xfrm rot="5400000">
                <a:off x="10583471" y="-6312700"/>
                <a:ext cx="3515195" cy="8270549"/>
              </a:xfrm>
              <a:prstGeom prst="round2SameRect">
                <a:avLst>
                  <a:gd name="adj1" fmla="val 7682"/>
                  <a:gd name="adj2" fmla="val 0"/>
                </a:avLst>
              </a:prstGeom>
              <a:solidFill>
                <a:schemeClr val="accent2">
                  <a:lumMod val="90000"/>
                  <a:lumOff val="1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3200" dirty="0"/>
              </a:p>
            </p:txBody>
          </p:sp>
          <p:sp>
            <p:nvSpPr>
              <p:cNvPr id="141" name="Rectangle 140">
                <a:extLst>
                  <a:ext uri="{FF2B5EF4-FFF2-40B4-BE49-F238E27FC236}">
                    <a16:creationId xmlns:a16="http://schemas.microsoft.com/office/drawing/2014/main" id="{D8C6D3A9-553A-46C0-9E60-57D60D369BD9}"/>
                  </a:ext>
                </a:extLst>
              </p:cNvPr>
              <p:cNvSpPr/>
              <p:nvPr/>
            </p:nvSpPr>
            <p:spPr>
              <a:xfrm>
                <a:off x="8662067" y="-3935025"/>
                <a:ext cx="406515" cy="3515197"/>
              </a:xfrm>
              <a:prstGeom prst="rect">
                <a:avLst/>
              </a:prstGeom>
              <a:solidFill>
                <a:schemeClr val="accent2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3200"/>
              </a:p>
            </p:txBody>
          </p:sp>
          <p:grpSp>
            <p:nvGrpSpPr>
              <p:cNvPr id="142" name="Group 141">
                <a:extLst>
                  <a:ext uri="{FF2B5EF4-FFF2-40B4-BE49-F238E27FC236}">
                    <a16:creationId xmlns:a16="http://schemas.microsoft.com/office/drawing/2014/main" id="{3352187F-66B4-46E3-82BB-5A92D0D6EA42}"/>
                  </a:ext>
                </a:extLst>
              </p:cNvPr>
              <p:cNvGrpSpPr/>
              <p:nvPr/>
            </p:nvGrpSpPr>
            <p:grpSpPr>
              <a:xfrm>
                <a:off x="16123120" y="-3785707"/>
                <a:ext cx="197618" cy="197618"/>
                <a:chOff x="10188456" y="1463172"/>
                <a:chExt cx="217761" cy="217761"/>
              </a:xfrm>
            </p:grpSpPr>
            <p:grpSp>
              <p:nvGrpSpPr>
                <p:cNvPr id="147" name="Group 146">
                  <a:extLst>
                    <a:ext uri="{FF2B5EF4-FFF2-40B4-BE49-F238E27FC236}">
                      <a16:creationId xmlns:a16="http://schemas.microsoft.com/office/drawing/2014/main" id="{C3BC3EA2-42FA-4EEF-9FDB-E35D8CFBDE1A}"/>
                    </a:ext>
                  </a:extLst>
                </p:cNvPr>
                <p:cNvGrpSpPr/>
                <p:nvPr/>
              </p:nvGrpSpPr>
              <p:grpSpPr>
                <a:xfrm>
                  <a:off x="10244450" y="1519138"/>
                  <a:ext cx="105859" cy="105859"/>
                  <a:chOff x="11311939" y="4565865"/>
                  <a:chExt cx="233141" cy="233141"/>
                </a:xfrm>
                <a:solidFill>
                  <a:schemeClr val="accent3">
                    <a:lumMod val="50000"/>
                  </a:schemeClr>
                </a:solidFill>
              </p:grpSpPr>
              <p:cxnSp>
                <p:nvCxnSpPr>
                  <p:cNvPr id="149" name="Straight Connector 148">
                    <a:extLst>
                      <a:ext uri="{FF2B5EF4-FFF2-40B4-BE49-F238E27FC236}">
                        <a16:creationId xmlns:a16="http://schemas.microsoft.com/office/drawing/2014/main" id="{B60BC863-8A64-4C9E-8F67-D35CB8BF7756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11311939" y="4565865"/>
                    <a:ext cx="233141" cy="233141"/>
                  </a:xfrm>
                  <a:prstGeom prst="line">
                    <a:avLst/>
                  </a:prstGeom>
                  <a:grpFill/>
                  <a:ln w="28575" cap="rnd">
                    <a:solidFill>
                      <a:schemeClr val="bg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" name="Straight Connector 149">
                    <a:extLst>
                      <a:ext uri="{FF2B5EF4-FFF2-40B4-BE49-F238E27FC236}">
                        <a16:creationId xmlns:a16="http://schemas.microsoft.com/office/drawing/2014/main" id="{400B7B19-11F2-44E9-841C-AADFD4035A86}"/>
                      </a:ext>
                    </a:extLst>
                  </p:cNvPr>
                  <p:cNvCxnSpPr/>
                  <p:nvPr/>
                </p:nvCxnSpPr>
                <p:spPr>
                  <a:xfrm>
                    <a:off x="11311939" y="4565865"/>
                    <a:ext cx="233141" cy="233141"/>
                  </a:xfrm>
                  <a:prstGeom prst="line">
                    <a:avLst/>
                  </a:prstGeom>
                  <a:grpFill/>
                  <a:ln w="28575" cap="rnd">
                    <a:solidFill>
                      <a:schemeClr val="bg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48" name="Rectangle 147">
                  <a:extLst>
                    <a:ext uri="{FF2B5EF4-FFF2-40B4-BE49-F238E27FC236}">
                      <a16:creationId xmlns:a16="http://schemas.microsoft.com/office/drawing/2014/main" id="{A3A70930-A505-4D8F-A452-33B85804E855}"/>
                    </a:ext>
                  </a:extLst>
                </p:cNvPr>
                <p:cNvSpPr/>
                <p:nvPr/>
              </p:nvSpPr>
              <p:spPr>
                <a:xfrm>
                  <a:off x="10188456" y="1463172"/>
                  <a:ext cx="217761" cy="217761"/>
                </a:xfrm>
                <a:prstGeom prst="rect">
                  <a:avLst/>
                </a:prstGeom>
                <a:noFill/>
                <a:ln w="28575"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43" name="Freeform 106">
                <a:extLst>
                  <a:ext uri="{FF2B5EF4-FFF2-40B4-BE49-F238E27FC236}">
                    <a16:creationId xmlns:a16="http://schemas.microsoft.com/office/drawing/2014/main" id="{8D9DE2A7-216B-4487-BEAC-F08B3B02121F}"/>
                  </a:ext>
                </a:extLst>
              </p:cNvPr>
              <p:cNvSpPr/>
              <p:nvPr/>
            </p:nvSpPr>
            <p:spPr>
              <a:xfrm>
                <a:off x="8215325" y="-3729208"/>
                <a:ext cx="7884307" cy="788988"/>
              </a:xfrm>
              <a:custGeom>
                <a:avLst/>
                <a:gdLst>
                  <a:gd name="connsiteX0" fmla="*/ 648518 w 7884307"/>
                  <a:gd name="connsiteY0" fmla="*/ 0 h 788988"/>
                  <a:gd name="connsiteX1" fmla="*/ 936041 w 7884307"/>
                  <a:gd name="connsiteY1" fmla="*/ 129834 h 788988"/>
                  <a:gd name="connsiteX2" fmla="*/ 1070218 w 7884307"/>
                  <a:gd name="connsiteY2" fmla="*/ 194750 h 788988"/>
                  <a:gd name="connsiteX3" fmla="*/ 6195462 w 7884307"/>
                  <a:gd name="connsiteY3" fmla="*/ 194750 h 788988"/>
                  <a:gd name="connsiteX4" fmla="*/ 6600728 w 7884307"/>
                  <a:gd name="connsiteY4" fmla="*/ 194750 h 788988"/>
                  <a:gd name="connsiteX5" fmla="*/ 6608128 w 7884307"/>
                  <a:gd name="connsiteY5" fmla="*/ 194004 h 788988"/>
                  <a:gd name="connsiteX6" fmla="*/ 6633305 w 7884307"/>
                  <a:gd name="connsiteY6" fmla="*/ 196542 h 788988"/>
                  <a:gd name="connsiteX7" fmla="*/ 7689383 w 7884307"/>
                  <a:gd name="connsiteY7" fmla="*/ 196542 h 788988"/>
                  <a:gd name="connsiteX8" fmla="*/ 7884307 w 7884307"/>
                  <a:gd name="connsiteY8" fmla="*/ 391466 h 788988"/>
                  <a:gd name="connsiteX9" fmla="*/ 7884306 w 7884307"/>
                  <a:gd name="connsiteY9" fmla="*/ 391466 h 788988"/>
                  <a:gd name="connsiteX10" fmla="*/ 7689382 w 7884307"/>
                  <a:gd name="connsiteY10" fmla="*/ 586390 h 788988"/>
                  <a:gd name="connsiteX11" fmla="*/ 6226618 w 7884307"/>
                  <a:gd name="connsiteY11" fmla="*/ 586389 h 788988"/>
                  <a:gd name="connsiteX12" fmla="*/ 6213279 w 7884307"/>
                  <a:gd name="connsiteY12" fmla="*/ 585044 h 788988"/>
                  <a:gd name="connsiteX13" fmla="*/ 5832019 w 7884307"/>
                  <a:gd name="connsiteY13" fmla="*/ 584614 h 788988"/>
                  <a:gd name="connsiteX14" fmla="*/ 1084594 w 7884307"/>
                  <a:gd name="connsiteY14" fmla="*/ 579257 h 788988"/>
                  <a:gd name="connsiteX15" fmla="*/ 940833 w 7884307"/>
                  <a:gd name="connsiteY15" fmla="*/ 649168 h 788988"/>
                  <a:gd name="connsiteX16" fmla="*/ 648518 w 7884307"/>
                  <a:gd name="connsiteY16" fmla="*/ 788988 h 788988"/>
                  <a:gd name="connsiteX17" fmla="*/ 360995 w 7884307"/>
                  <a:gd name="connsiteY17" fmla="*/ 649168 h 788988"/>
                  <a:gd name="connsiteX18" fmla="*/ 217234 w 7884307"/>
                  <a:gd name="connsiteY18" fmla="*/ 579257 h 788988"/>
                  <a:gd name="connsiteX19" fmla="*/ 0 w 7884307"/>
                  <a:gd name="connsiteY19" fmla="*/ 579257 h 788988"/>
                  <a:gd name="connsiteX20" fmla="*/ 0 w 7884307"/>
                  <a:gd name="connsiteY20" fmla="*/ 194750 h 788988"/>
                  <a:gd name="connsiteX21" fmla="*/ 18364 w 7884307"/>
                  <a:gd name="connsiteY21" fmla="*/ 194750 h 788988"/>
                  <a:gd name="connsiteX22" fmla="*/ 226817 w 7884307"/>
                  <a:gd name="connsiteY22" fmla="*/ 194750 h 788988"/>
                  <a:gd name="connsiteX23" fmla="*/ 370579 w 7884307"/>
                  <a:gd name="connsiteY23" fmla="*/ 129834 h 788988"/>
                  <a:gd name="connsiteX24" fmla="*/ 648518 w 7884307"/>
                  <a:gd name="connsiteY24" fmla="*/ 0 h 788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7884307" h="788988">
                    <a:moveTo>
                      <a:pt x="648518" y="0"/>
                    </a:moveTo>
                    <a:cubicBezTo>
                      <a:pt x="763527" y="0"/>
                      <a:pt x="864160" y="49936"/>
                      <a:pt x="936041" y="129834"/>
                    </a:cubicBezTo>
                    <a:cubicBezTo>
                      <a:pt x="969585" y="174776"/>
                      <a:pt x="1017505" y="194750"/>
                      <a:pt x="1070218" y="194750"/>
                    </a:cubicBezTo>
                    <a:cubicBezTo>
                      <a:pt x="3286540" y="194750"/>
                      <a:pt x="4948782" y="194750"/>
                      <a:pt x="6195462" y="194750"/>
                    </a:cubicBezTo>
                    <a:lnTo>
                      <a:pt x="6600728" y="194750"/>
                    </a:lnTo>
                    <a:lnTo>
                      <a:pt x="6608128" y="194004"/>
                    </a:lnTo>
                    <a:lnTo>
                      <a:pt x="6633305" y="196542"/>
                    </a:lnTo>
                    <a:lnTo>
                      <a:pt x="7689383" y="196542"/>
                    </a:lnTo>
                    <a:cubicBezTo>
                      <a:pt x="7797037" y="196542"/>
                      <a:pt x="7884307" y="283812"/>
                      <a:pt x="7884307" y="391466"/>
                    </a:cubicBezTo>
                    <a:lnTo>
                      <a:pt x="7884306" y="391466"/>
                    </a:lnTo>
                    <a:cubicBezTo>
                      <a:pt x="7884306" y="499120"/>
                      <a:pt x="7797036" y="586390"/>
                      <a:pt x="7689382" y="586390"/>
                    </a:cubicBezTo>
                    <a:lnTo>
                      <a:pt x="6226618" y="586389"/>
                    </a:lnTo>
                    <a:lnTo>
                      <a:pt x="6213279" y="585044"/>
                    </a:lnTo>
                    <a:lnTo>
                      <a:pt x="5832019" y="584614"/>
                    </a:lnTo>
                    <a:cubicBezTo>
                      <a:pt x="1084594" y="579257"/>
                      <a:pt x="1084594" y="579257"/>
                      <a:pt x="1084594" y="579257"/>
                    </a:cubicBezTo>
                    <a:cubicBezTo>
                      <a:pt x="1027090" y="579257"/>
                      <a:pt x="979169" y="604225"/>
                      <a:pt x="940833" y="649168"/>
                    </a:cubicBezTo>
                    <a:cubicBezTo>
                      <a:pt x="873744" y="734059"/>
                      <a:pt x="768319" y="788988"/>
                      <a:pt x="648518" y="788988"/>
                    </a:cubicBezTo>
                    <a:cubicBezTo>
                      <a:pt x="533508" y="788988"/>
                      <a:pt x="428084" y="734059"/>
                      <a:pt x="360995" y="649168"/>
                    </a:cubicBezTo>
                    <a:cubicBezTo>
                      <a:pt x="322659" y="604225"/>
                      <a:pt x="274739" y="579257"/>
                      <a:pt x="217234" y="579257"/>
                    </a:cubicBezTo>
                    <a:lnTo>
                      <a:pt x="0" y="579257"/>
                    </a:lnTo>
                    <a:lnTo>
                      <a:pt x="0" y="194750"/>
                    </a:lnTo>
                    <a:lnTo>
                      <a:pt x="18364" y="194750"/>
                    </a:lnTo>
                    <a:cubicBezTo>
                      <a:pt x="226817" y="194750"/>
                      <a:pt x="226817" y="194750"/>
                      <a:pt x="226817" y="194750"/>
                    </a:cubicBezTo>
                    <a:cubicBezTo>
                      <a:pt x="279530" y="194750"/>
                      <a:pt x="332243" y="169782"/>
                      <a:pt x="370579" y="129834"/>
                    </a:cubicBezTo>
                    <a:cubicBezTo>
                      <a:pt x="437668" y="49936"/>
                      <a:pt x="538301" y="0"/>
                      <a:pt x="64851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vert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43992">
                  <a:spcBef>
                    <a:spcPts val="400"/>
                  </a:spcBef>
                  <a:spcAft>
                    <a:spcPts val="400"/>
                  </a:spcAft>
                </a:pPr>
                <a:endParaRPr lang="en-GB" sz="2133" b="1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144" name="Title 3">
                <a:extLst>
                  <a:ext uri="{FF2B5EF4-FFF2-40B4-BE49-F238E27FC236}">
                    <a16:creationId xmlns:a16="http://schemas.microsoft.com/office/drawing/2014/main" id="{D1A264D0-BF1B-4D5B-9C27-05DF3326761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493661" y="-3536995"/>
                <a:ext cx="1963719" cy="504000"/>
              </a:xfrm>
              <a:prstGeom prst="rect">
                <a:avLst/>
              </a:prstGeom>
            </p:spPr>
            <p:txBody>
              <a:bodyPr vert="horz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667" b="1" dirty="0">
                    <a:solidFill>
                      <a:schemeClr val="accent2"/>
                    </a:solidFill>
                  </a:rPr>
                  <a:t>References</a:t>
                </a:r>
              </a:p>
            </p:txBody>
          </p:sp>
          <p:sp>
            <p:nvSpPr>
              <p:cNvPr id="145" name="Oval 144">
                <a:extLst>
                  <a:ext uri="{FF2B5EF4-FFF2-40B4-BE49-F238E27FC236}">
                    <a16:creationId xmlns:a16="http://schemas.microsoft.com/office/drawing/2014/main" id="{950ADFEC-7001-4D50-BAB0-B997AC14FA99}"/>
                  </a:ext>
                </a:extLst>
              </p:cNvPr>
              <p:cNvSpPr/>
              <p:nvPr/>
            </p:nvSpPr>
            <p:spPr>
              <a:xfrm>
                <a:off x="8555381" y="-3644351"/>
                <a:ext cx="614582" cy="614582"/>
              </a:xfrm>
              <a:prstGeom prst="ellipse">
                <a:avLst/>
              </a:prstGeom>
              <a:solidFill>
                <a:schemeClr val="accent2">
                  <a:lumMod val="90000"/>
                  <a:lumOff val="1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3200" dirty="0">
                  <a:solidFill>
                    <a:srgbClr val="A1457E"/>
                  </a:solidFill>
                </a:endParaRPr>
              </a:p>
            </p:txBody>
          </p:sp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DA09D1A6-08C5-4836-B29C-25666B3C0A8B}"/>
                  </a:ext>
                </a:extLst>
              </p:cNvPr>
              <p:cNvSpPr/>
              <p:nvPr/>
            </p:nvSpPr>
            <p:spPr>
              <a:xfrm>
                <a:off x="9494072" y="-2934195"/>
                <a:ext cx="6852673" cy="2145819"/>
              </a:xfrm>
              <a:prstGeom prst="rect">
                <a:avLst/>
              </a:prstGeom>
            </p:spPr>
            <p:txBody>
              <a:bodyPr>
                <a:noAutofit/>
              </a:bodyPr>
              <a:lstStyle/>
              <a:p>
                <a:pPr marL="228600" lvl="0" indent="-228600">
                  <a:buFont typeface="+mj-lt"/>
                  <a:buAutoNum type="arabicPeriod"/>
                  <a:defRPr/>
                </a:pPr>
                <a:r>
                  <a:rPr lang="en-GB" sz="1600" b="1" dirty="0">
                    <a:solidFill>
                      <a:schemeClr val="bg1"/>
                    </a:solidFill>
                  </a:rPr>
                  <a:t>De Backer W, et al. </a:t>
                </a:r>
                <a:r>
                  <a:rPr lang="en-GB" sz="1600" b="1" dirty="0" err="1">
                    <a:solidFill>
                      <a:schemeClr val="bg1"/>
                    </a:solidFill>
                  </a:rPr>
                  <a:t>Int</a:t>
                </a:r>
                <a:r>
                  <a:rPr lang="en-GB" sz="1600" b="1" dirty="0">
                    <a:solidFill>
                      <a:schemeClr val="bg1"/>
                    </a:solidFill>
                  </a:rPr>
                  <a:t> J COPD 2018;13:2673–2684.</a:t>
                </a:r>
              </a:p>
              <a:p>
                <a:pPr marL="228600" lvl="0" indent="-228600" defTabSz="1219170">
                  <a:buFontTx/>
                  <a:buAutoNum type="arabicPeriod"/>
                  <a:defRPr/>
                </a:pPr>
                <a:r>
                  <a:rPr lang="fr-FR" sz="1600" b="1" dirty="0">
                    <a:solidFill>
                      <a:schemeClr val="bg1"/>
                    </a:solidFill>
                  </a:rPr>
                  <a:t>Taylor G, et al. </a:t>
                </a:r>
                <a:r>
                  <a:rPr lang="fr-FR" sz="1600" b="1" dirty="0" err="1">
                    <a:solidFill>
                      <a:schemeClr val="bg1"/>
                    </a:solidFill>
                  </a:rPr>
                  <a:t>Eur</a:t>
                </a:r>
                <a:r>
                  <a:rPr lang="fr-FR" sz="1600" b="1" dirty="0">
                    <a:solidFill>
                      <a:schemeClr val="bg1"/>
                    </a:solidFill>
                  </a:rPr>
                  <a:t> J </a:t>
                </a:r>
                <a:r>
                  <a:rPr lang="fr-FR" sz="1600" b="1" dirty="0" err="1">
                    <a:solidFill>
                      <a:schemeClr val="bg1"/>
                    </a:solidFill>
                  </a:rPr>
                  <a:t>Pharm</a:t>
                </a:r>
                <a:r>
                  <a:rPr lang="fr-FR" sz="1600" b="1" dirty="0">
                    <a:solidFill>
                      <a:schemeClr val="bg1"/>
                    </a:solidFill>
                  </a:rPr>
                  <a:t> </a:t>
                </a:r>
                <a:r>
                  <a:rPr lang="fr-FR" sz="1600" b="1" dirty="0" err="1">
                    <a:solidFill>
                      <a:schemeClr val="bg1"/>
                    </a:solidFill>
                  </a:rPr>
                  <a:t>Sci</a:t>
                </a:r>
                <a:r>
                  <a:rPr lang="fr-FR" sz="1600" b="1" dirty="0">
                    <a:solidFill>
                      <a:schemeClr val="bg1"/>
                    </a:solidFill>
                  </a:rPr>
                  <a:t>. 2018 Jan 1;111:450–457.</a:t>
                </a:r>
              </a:p>
              <a:p>
                <a:pPr marL="228600" lvl="0" indent="-228600" defTabSz="1219170">
                  <a:buFontTx/>
                  <a:buAutoNum type="arabicPeriod"/>
                  <a:defRPr/>
                </a:pPr>
                <a:r>
                  <a:rPr lang="en-GB" sz="1600" b="1" dirty="0">
                    <a:solidFill>
                      <a:schemeClr val="bg1"/>
                    </a:solidFill>
                  </a:rPr>
                  <a:t>Newman SP, et al. </a:t>
                </a:r>
                <a:r>
                  <a:rPr lang="en-GB" sz="1600" b="1" dirty="0" err="1">
                    <a:solidFill>
                      <a:schemeClr val="bg1"/>
                    </a:solidFill>
                  </a:rPr>
                  <a:t>Adv</a:t>
                </a:r>
                <a:r>
                  <a:rPr lang="en-GB" sz="1600" b="1" dirty="0">
                    <a:solidFill>
                      <a:schemeClr val="bg1"/>
                    </a:solidFill>
                  </a:rPr>
                  <a:t> Drug </a:t>
                </a:r>
                <a:r>
                  <a:rPr lang="en-GB" sz="1600" b="1" dirty="0" err="1">
                    <a:solidFill>
                      <a:schemeClr val="bg1"/>
                    </a:solidFill>
                  </a:rPr>
                  <a:t>Deliv</a:t>
                </a:r>
                <a:r>
                  <a:rPr lang="en-GB" sz="1600" b="1" dirty="0">
                    <a:solidFill>
                      <a:schemeClr val="bg1"/>
                    </a:solidFill>
                  </a:rPr>
                  <a:t> Rev 2003;55:851–867.</a:t>
                </a:r>
              </a:p>
              <a:p>
                <a:pPr marL="228600" lvl="0" indent="-228600" defTabSz="1219170">
                  <a:buFontTx/>
                  <a:buAutoNum type="arabicPeriod"/>
                  <a:defRPr/>
                </a:pPr>
                <a:r>
                  <a:rPr lang="en-GB" sz="1600" b="1" dirty="0">
                    <a:solidFill>
                      <a:schemeClr val="bg1"/>
                    </a:solidFill>
                  </a:rPr>
                  <a:t>Van </a:t>
                </a:r>
                <a:r>
                  <a:rPr lang="en-GB" sz="1600" b="1" dirty="0" err="1">
                    <a:solidFill>
                      <a:schemeClr val="bg1"/>
                    </a:solidFill>
                  </a:rPr>
                  <a:t>Holsbeke</a:t>
                </a:r>
                <a:r>
                  <a:rPr lang="en-GB" sz="1600" b="1" dirty="0">
                    <a:solidFill>
                      <a:schemeClr val="bg1"/>
                    </a:solidFill>
                  </a:rPr>
                  <a:t> C, et al. </a:t>
                </a:r>
                <a:r>
                  <a:rPr lang="en-GB" sz="1600" b="1" dirty="0" err="1">
                    <a:solidFill>
                      <a:schemeClr val="bg1"/>
                    </a:solidFill>
                  </a:rPr>
                  <a:t>Ther</a:t>
                </a:r>
                <a:r>
                  <a:rPr lang="en-GB" sz="1600" b="1" dirty="0">
                    <a:solidFill>
                      <a:schemeClr val="bg1"/>
                    </a:solidFill>
                  </a:rPr>
                  <a:t> </a:t>
                </a:r>
                <a:r>
                  <a:rPr lang="en-GB" sz="1600" b="1" dirty="0" err="1">
                    <a:solidFill>
                      <a:schemeClr val="bg1"/>
                    </a:solidFill>
                  </a:rPr>
                  <a:t>Adv</a:t>
                </a:r>
                <a:r>
                  <a:rPr lang="en-GB" sz="1600" b="1" dirty="0">
                    <a:solidFill>
                      <a:schemeClr val="bg1"/>
                    </a:solidFill>
                  </a:rPr>
                  <a:t> </a:t>
                </a:r>
                <a:r>
                  <a:rPr lang="en-GB" sz="1600" b="1" dirty="0" err="1">
                    <a:solidFill>
                      <a:schemeClr val="bg1"/>
                    </a:solidFill>
                  </a:rPr>
                  <a:t>Respir</a:t>
                </a:r>
                <a:r>
                  <a:rPr lang="en-GB" sz="1600" b="1" dirty="0">
                    <a:solidFill>
                      <a:schemeClr val="bg1"/>
                    </a:solidFill>
                  </a:rPr>
                  <a:t> Dis 2018; </a:t>
                </a:r>
                <a:r>
                  <a:rPr lang="en-GB" sz="1600" b="1" dirty="0" err="1">
                    <a:solidFill>
                      <a:schemeClr val="bg1"/>
                    </a:solidFill>
                  </a:rPr>
                  <a:t>doi</a:t>
                </a:r>
                <a:r>
                  <a:rPr lang="en-GB" sz="1600" b="1" dirty="0">
                    <a:solidFill>
                      <a:schemeClr val="bg1"/>
                    </a:solidFill>
                  </a:rPr>
                  <a:t>: 10.1177/1753466618760948</a:t>
                </a:r>
              </a:p>
              <a:p>
                <a:pPr lvl="0"/>
                <a:endParaRPr lang="en-GB" sz="1600" b="1" dirty="0">
                  <a:solidFill>
                    <a:schemeClr val="bg1"/>
                  </a:solidFill>
                </a:endParaRPr>
              </a:p>
              <a:p>
                <a:pPr lvl="0">
                  <a:defRPr/>
                </a:pPr>
                <a:endParaRPr lang="da-DK" sz="1600" b="1" dirty="0">
                  <a:solidFill>
                    <a:schemeClr val="bg1"/>
                  </a:solidFill>
                </a:endParaRPr>
              </a:p>
              <a:p>
                <a:pPr>
                  <a:defRPr/>
                </a:pPr>
                <a:endParaRPr lang="en-GB" sz="14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39" name="Freeform 11">
              <a:extLst>
                <a:ext uri="{FF2B5EF4-FFF2-40B4-BE49-F238E27FC236}">
                  <a16:creationId xmlns:a16="http://schemas.microsoft.com/office/drawing/2014/main" id="{15F39FBD-0DA5-48C8-99F2-05C0A6570305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067213" y="1679379"/>
              <a:ext cx="331232" cy="396879"/>
            </a:xfrm>
            <a:custGeom>
              <a:avLst/>
              <a:gdLst>
                <a:gd name="T0" fmla="*/ 9 w 62"/>
                <a:gd name="T1" fmla="*/ 1 h 74"/>
                <a:gd name="T2" fmla="*/ 9 w 62"/>
                <a:gd name="T3" fmla="*/ 2 h 74"/>
                <a:gd name="T4" fmla="*/ 9 w 62"/>
                <a:gd name="T5" fmla="*/ 45 h 74"/>
                <a:gd name="T6" fmla="*/ 9 w 62"/>
                <a:gd name="T7" fmla="*/ 46 h 74"/>
                <a:gd name="T8" fmla="*/ 10 w 62"/>
                <a:gd name="T9" fmla="*/ 47 h 74"/>
                <a:gd name="T10" fmla="*/ 11 w 62"/>
                <a:gd name="T11" fmla="*/ 46 h 74"/>
                <a:gd name="T12" fmla="*/ 16 w 62"/>
                <a:gd name="T13" fmla="*/ 40 h 74"/>
                <a:gd name="T14" fmla="*/ 17 w 62"/>
                <a:gd name="T15" fmla="*/ 39 h 74"/>
                <a:gd name="T16" fmla="*/ 22 w 62"/>
                <a:gd name="T17" fmla="*/ 45 h 74"/>
                <a:gd name="T18" fmla="*/ 24 w 62"/>
                <a:gd name="T19" fmla="*/ 47 h 74"/>
                <a:gd name="T20" fmla="*/ 25 w 62"/>
                <a:gd name="T21" fmla="*/ 46 h 74"/>
                <a:gd name="T22" fmla="*/ 25 w 62"/>
                <a:gd name="T23" fmla="*/ 45 h 74"/>
                <a:gd name="T24" fmla="*/ 25 w 62"/>
                <a:gd name="T25" fmla="*/ 2 h 74"/>
                <a:gd name="T26" fmla="*/ 25 w 62"/>
                <a:gd name="T27" fmla="*/ 0 h 74"/>
                <a:gd name="T28" fmla="*/ 26 w 62"/>
                <a:gd name="T29" fmla="*/ 0 h 74"/>
                <a:gd name="T30" fmla="*/ 59 w 62"/>
                <a:gd name="T31" fmla="*/ 0 h 74"/>
                <a:gd name="T32" fmla="*/ 62 w 62"/>
                <a:gd name="T33" fmla="*/ 3 h 74"/>
                <a:gd name="T34" fmla="*/ 62 w 62"/>
                <a:gd name="T35" fmla="*/ 56 h 74"/>
                <a:gd name="T36" fmla="*/ 59 w 62"/>
                <a:gd name="T37" fmla="*/ 59 h 74"/>
                <a:gd name="T38" fmla="*/ 10 w 62"/>
                <a:gd name="T39" fmla="*/ 59 h 74"/>
                <a:gd name="T40" fmla="*/ 4 w 62"/>
                <a:gd name="T41" fmla="*/ 63 h 74"/>
                <a:gd name="T42" fmla="*/ 10 w 62"/>
                <a:gd name="T43" fmla="*/ 70 h 74"/>
                <a:gd name="T44" fmla="*/ 17 w 62"/>
                <a:gd name="T45" fmla="*/ 70 h 74"/>
                <a:gd name="T46" fmla="*/ 57 w 62"/>
                <a:gd name="T47" fmla="*/ 70 h 74"/>
                <a:gd name="T48" fmla="*/ 58 w 62"/>
                <a:gd name="T49" fmla="*/ 70 h 74"/>
                <a:gd name="T50" fmla="*/ 58 w 62"/>
                <a:gd name="T51" fmla="*/ 66 h 74"/>
                <a:gd name="T52" fmla="*/ 60 w 62"/>
                <a:gd name="T53" fmla="*/ 63 h 74"/>
                <a:gd name="T54" fmla="*/ 62 w 62"/>
                <a:gd name="T55" fmla="*/ 66 h 74"/>
                <a:gd name="T56" fmla="*/ 62 w 62"/>
                <a:gd name="T57" fmla="*/ 72 h 74"/>
                <a:gd name="T58" fmla="*/ 59 w 62"/>
                <a:gd name="T59" fmla="*/ 74 h 74"/>
                <a:gd name="T60" fmla="*/ 10 w 62"/>
                <a:gd name="T61" fmla="*/ 74 h 74"/>
                <a:gd name="T62" fmla="*/ 0 w 62"/>
                <a:gd name="T63" fmla="*/ 67 h 74"/>
                <a:gd name="T64" fmla="*/ 0 w 62"/>
                <a:gd name="T65" fmla="*/ 64 h 74"/>
                <a:gd name="T66" fmla="*/ 0 w 62"/>
                <a:gd name="T67" fmla="*/ 10 h 74"/>
                <a:gd name="T68" fmla="*/ 9 w 62"/>
                <a:gd name="T69" fmla="*/ 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2" h="74">
                  <a:moveTo>
                    <a:pt x="9" y="1"/>
                  </a:moveTo>
                  <a:cubicBezTo>
                    <a:pt x="9" y="2"/>
                    <a:pt x="9" y="2"/>
                    <a:pt x="9" y="2"/>
                  </a:cubicBezTo>
                  <a:cubicBezTo>
                    <a:pt x="9" y="16"/>
                    <a:pt x="9" y="30"/>
                    <a:pt x="9" y="45"/>
                  </a:cubicBezTo>
                  <a:cubicBezTo>
                    <a:pt x="9" y="45"/>
                    <a:pt x="9" y="46"/>
                    <a:pt x="9" y="46"/>
                  </a:cubicBezTo>
                  <a:cubicBezTo>
                    <a:pt x="10" y="46"/>
                    <a:pt x="10" y="47"/>
                    <a:pt x="10" y="47"/>
                  </a:cubicBezTo>
                  <a:cubicBezTo>
                    <a:pt x="10" y="47"/>
                    <a:pt x="11" y="47"/>
                    <a:pt x="11" y="46"/>
                  </a:cubicBezTo>
                  <a:cubicBezTo>
                    <a:pt x="13" y="44"/>
                    <a:pt x="15" y="42"/>
                    <a:pt x="16" y="40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9" y="41"/>
                    <a:pt x="21" y="43"/>
                    <a:pt x="22" y="45"/>
                  </a:cubicBezTo>
                  <a:cubicBezTo>
                    <a:pt x="23" y="45"/>
                    <a:pt x="23" y="46"/>
                    <a:pt x="24" y="47"/>
                  </a:cubicBezTo>
                  <a:cubicBezTo>
                    <a:pt x="24" y="47"/>
                    <a:pt x="25" y="47"/>
                    <a:pt x="25" y="46"/>
                  </a:cubicBezTo>
                  <a:cubicBezTo>
                    <a:pt x="25" y="46"/>
                    <a:pt x="25" y="45"/>
                    <a:pt x="25" y="45"/>
                  </a:cubicBezTo>
                  <a:cubicBezTo>
                    <a:pt x="25" y="30"/>
                    <a:pt x="25" y="16"/>
                    <a:pt x="25" y="2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37" y="0"/>
                    <a:pt x="48" y="0"/>
                    <a:pt x="59" y="0"/>
                  </a:cubicBezTo>
                  <a:cubicBezTo>
                    <a:pt x="61" y="0"/>
                    <a:pt x="62" y="1"/>
                    <a:pt x="62" y="3"/>
                  </a:cubicBezTo>
                  <a:cubicBezTo>
                    <a:pt x="62" y="56"/>
                    <a:pt x="62" y="56"/>
                    <a:pt x="62" y="56"/>
                  </a:cubicBezTo>
                  <a:cubicBezTo>
                    <a:pt x="62" y="59"/>
                    <a:pt x="61" y="59"/>
                    <a:pt x="59" y="59"/>
                  </a:cubicBezTo>
                  <a:cubicBezTo>
                    <a:pt x="43" y="59"/>
                    <a:pt x="26" y="59"/>
                    <a:pt x="10" y="59"/>
                  </a:cubicBezTo>
                  <a:cubicBezTo>
                    <a:pt x="7" y="59"/>
                    <a:pt x="5" y="60"/>
                    <a:pt x="4" y="63"/>
                  </a:cubicBezTo>
                  <a:cubicBezTo>
                    <a:pt x="3" y="66"/>
                    <a:pt x="5" y="70"/>
                    <a:pt x="10" y="70"/>
                  </a:cubicBezTo>
                  <a:cubicBezTo>
                    <a:pt x="12" y="70"/>
                    <a:pt x="15" y="70"/>
                    <a:pt x="17" y="70"/>
                  </a:cubicBezTo>
                  <a:cubicBezTo>
                    <a:pt x="57" y="70"/>
                    <a:pt x="57" y="70"/>
                    <a:pt x="57" y="70"/>
                  </a:cubicBezTo>
                  <a:cubicBezTo>
                    <a:pt x="58" y="70"/>
                    <a:pt x="58" y="70"/>
                    <a:pt x="58" y="70"/>
                  </a:cubicBezTo>
                  <a:cubicBezTo>
                    <a:pt x="58" y="66"/>
                    <a:pt x="58" y="66"/>
                    <a:pt x="58" y="66"/>
                  </a:cubicBezTo>
                  <a:cubicBezTo>
                    <a:pt x="58" y="64"/>
                    <a:pt x="59" y="63"/>
                    <a:pt x="60" y="63"/>
                  </a:cubicBezTo>
                  <a:cubicBezTo>
                    <a:pt x="61" y="63"/>
                    <a:pt x="62" y="64"/>
                    <a:pt x="62" y="66"/>
                  </a:cubicBezTo>
                  <a:cubicBezTo>
                    <a:pt x="62" y="68"/>
                    <a:pt x="62" y="70"/>
                    <a:pt x="62" y="72"/>
                  </a:cubicBezTo>
                  <a:cubicBezTo>
                    <a:pt x="62" y="73"/>
                    <a:pt x="61" y="74"/>
                    <a:pt x="59" y="74"/>
                  </a:cubicBezTo>
                  <a:cubicBezTo>
                    <a:pt x="43" y="74"/>
                    <a:pt x="26" y="74"/>
                    <a:pt x="10" y="74"/>
                  </a:cubicBezTo>
                  <a:cubicBezTo>
                    <a:pt x="5" y="74"/>
                    <a:pt x="1" y="71"/>
                    <a:pt x="0" y="67"/>
                  </a:cubicBezTo>
                  <a:cubicBezTo>
                    <a:pt x="0" y="66"/>
                    <a:pt x="0" y="65"/>
                    <a:pt x="0" y="64"/>
                  </a:cubicBezTo>
                  <a:cubicBezTo>
                    <a:pt x="0" y="46"/>
                    <a:pt x="0" y="28"/>
                    <a:pt x="0" y="10"/>
                  </a:cubicBezTo>
                  <a:cubicBezTo>
                    <a:pt x="0" y="5"/>
                    <a:pt x="4" y="0"/>
                    <a:pt x="9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51" name="References close"/>
          <p:cNvSpPr/>
          <p:nvPr/>
        </p:nvSpPr>
        <p:spPr>
          <a:xfrm>
            <a:off x="10603237" y="1568219"/>
            <a:ext cx="425513" cy="50015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A251DB6-9FF6-0C5B-0921-837BBFDF240C}"/>
              </a:ext>
            </a:extLst>
          </p:cNvPr>
          <p:cNvSpPr/>
          <p:nvPr/>
        </p:nvSpPr>
        <p:spPr>
          <a:xfrm>
            <a:off x="152344" y="2261161"/>
            <a:ext cx="4942264" cy="3125703"/>
          </a:xfrm>
          <a:prstGeom prst="roundRect">
            <a:avLst>
              <a:gd name="adj" fmla="val 748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>
              <a:spcAft>
                <a:spcPts val="600"/>
              </a:spcAft>
              <a:defRPr/>
            </a:pPr>
            <a:r>
              <a:rPr lang="pl-PL" sz="1800" dirty="0">
                <a:solidFill>
                  <a:schemeClr val="tx1"/>
                </a:solidFill>
                <a:ea typeface="Calibri" panose="020F0502020204030204" pitchFamily="34" charset="0"/>
              </a:rPr>
              <a:t>GFF</a:t>
            </a:r>
            <a:r>
              <a:rPr lang="en-GB" sz="1800" dirty="0">
                <a:solidFill>
                  <a:schemeClr val="tx1"/>
                </a:solidFill>
                <a:ea typeface="Calibri" panose="020F0502020204030204" pitchFamily="34" charset="0"/>
              </a:rPr>
              <a:t> AEROSPHERE™ </a:t>
            </a:r>
            <a:endParaRPr lang="pl-PL" sz="1800" dirty="0">
              <a:solidFill>
                <a:schemeClr val="tx1"/>
              </a:solidFill>
              <a:ea typeface="Calibri" panose="020F0502020204030204" pitchFamily="34" charset="0"/>
            </a:endParaRPr>
          </a:p>
          <a:p>
            <a:pPr defTabSz="1219170">
              <a:spcAft>
                <a:spcPts val="600"/>
              </a:spcAft>
              <a:defRPr/>
            </a:pPr>
            <a:r>
              <a:rPr kumimoji="0" lang="pl-PL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</a:rPr>
              <a:t>Zwiększenie objętości dróg oddechowych o </a:t>
            </a: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</a:rPr>
              <a:t>75% </a:t>
            </a: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</a:rPr>
              <a:t>w porównaniu do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</a:rPr>
              <a:t> placebo </a:t>
            </a:r>
            <a:r>
              <a:rPr kumimoji="0" lang="en-GB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</a:rPr>
              <a:t>pMDI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</a:rPr>
              <a:t> (</a:t>
            </a:r>
            <a:r>
              <a:rPr kumimoji="0" lang="en-GB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</a:rPr>
              <a:t>P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</a:rPr>
              <a:t>&lt;0</a:t>
            </a: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</a:rPr>
              <a:t>,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</a:rPr>
              <a:t>0001)</a:t>
            </a: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</a:rPr>
              <a:t>,</a:t>
            </a:r>
            <a:r>
              <a:rPr kumimoji="0" lang="en-GB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</a:rPr>
              <a:t> </a:t>
            </a: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</a:rPr>
              <a:t>przy wąskim zakresie dla poszczególnych płatów 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</a:rPr>
              <a:t>(</a:t>
            </a:r>
            <a:r>
              <a:rPr lang="en-GB" dirty="0">
                <a:solidFill>
                  <a:schemeClr val="tx1"/>
                </a:solidFill>
                <a:latin typeface="+mj-lt"/>
              </a:rPr>
              <a:t>66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–88%)</a:t>
            </a:r>
            <a:endParaRPr lang="en-GB" dirty="0">
              <a:solidFill>
                <a:schemeClr val="tx1"/>
              </a:solidFill>
              <a:latin typeface="+mj-lt"/>
            </a:endParaRPr>
          </a:p>
          <a:p>
            <a:pPr>
              <a:spcAft>
                <a:spcPts val="600"/>
              </a:spcAft>
              <a:defRPr/>
            </a:pP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</a:rPr>
              <a:t>Średni </a:t>
            </a:r>
            <a:r>
              <a:rPr kumimoji="0" lang="pl-PL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</a:rPr>
              <a:t>opór</a:t>
            </a: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</a:rPr>
              <a:t> dróg oddechowych </a:t>
            </a:r>
            <a:r>
              <a:rPr kumimoji="0" lang="pl-PL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</a:rPr>
              <a:t>zredukowany o 71%</a:t>
            </a: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</a:rPr>
              <a:t> </a:t>
            </a: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</a:rPr>
              <a:t>w porównaniu do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</a:rPr>
              <a:t> placebo </a:t>
            </a:r>
            <a:r>
              <a:rPr kumimoji="0" lang="en-GB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</a:rPr>
              <a:t>pMDI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</a:rPr>
              <a:t> </a:t>
            </a:r>
            <a:r>
              <a:rPr lang="en-GB" dirty="0">
                <a:solidFill>
                  <a:schemeClr val="tx1"/>
                </a:solidFill>
                <a:latin typeface="+mj-lt"/>
                <a:ea typeface="Calibri" panose="020F0502020204030204" pitchFamily="34" charset="0"/>
              </a:rPr>
              <a:t>(</a:t>
            </a:r>
            <a:r>
              <a:rPr lang="en-GB" i="1" dirty="0">
                <a:solidFill>
                  <a:schemeClr val="tx1"/>
                </a:solidFill>
                <a:latin typeface="+mj-lt"/>
                <a:ea typeface="Calibri" panose="020F0502020204030204" pitchFamily="34" charset="0"/>
              </a:rPr>
              <a:t>P</a:t>
            </a:r>
            <a:r>
              <a:rPr lang="en-GB" dirty="0">
                <a:solidFill>
                  <a:schemeClr val="tx1"/>
                </a:solidFill>
                <a:latin typeface="+mj-lt"/>
                <a:ea typeface="Calibri" panose="020F0502020204030204" pitchFamily="34" charset="0"/>
              </a:rPr>
              <a:t>&lt;0</a:t>
            </a:r>
            <a:r>
              <a:rPr lang="pl-PL" dirty="0">
                <a:solidFill>
                  <a:schemeClr val="tx1"/>
                </a:solidFill>
                <a:latin typeface="+mj-lt"/>
                <a:ea typeface="Calibri" panose="020F0502020204030204" pitchFamily="34" charset="0"/>
              </a:rPr>
              <a:t>,</a:t>
            </a:r>
            <a:r>
              <a:rPr lang="en-GB" dirty="0">
                <a:solidFill>
                  <a:schemeClr val="tx1"/>
                </a:solidFill>
                <a:latin typeface="+mj-lt"/>
                <a:ea typeface="Calibri" panose="020F0502020204030204" pitchFamily="34" charset="0"/>
              </a:rPr>
              <a:t>0001</a:t>
            </a:r>
            <a:r>
              <a:rPr lang="pl-PL" dirty="0">
                <a:solidFill>
                  <a:schemeClr val="tx1"/>
                </a:solidFill>
                <a:latin typeface="+mj-lt"/>
                <a:ea typeface="Calibri" panose="020F0502020204030204" pitchFamily="34" charset="0"/>
              </a:rPr>
              <a:t>; zakres </a:t>
            </a:r>
            <a:r>
              <a:rPr lang="en-GB" dirty="0">
                <a:solidFill>
                  <a:schemeClr val="tx1"/>
                </a:solidFill>
                <a:latin typeface="+mj-lt"/>
              </a:rPr>
              <a:t>65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–</a:t>
            </a:r>
            <a:r>
              <a:rPr lang="en-GB" dirty="0">
                <a:solidFill>
                  <a:schemeClr val="tx1"/>
                </a:solidFill>
                <a:latin typeface="+mj-lt"/>
              </a:rPr>
              <a:t>77%</a:t>
            </a:r>
            <a:r>
              <a:rPr lang="en-GB" dirty="0">
                <a:solidFill>
                  <a:schemeClr val="tx1"/>
                </a:solidFill>
                <a:latin typeface="+mj-lt"/>
                <a:ea typeface="Calibri" panose="020F0502020204030204" pitchFamily="34" charset="0"/>
              </a:rPr>
              <a:t>). </a:t>
            </a:r>
            <a:endParaRPr lang="en-GB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86388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1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Z_AERO">
  <a:themeElements>
    <a:clrScheme name="AZ_ADT">
      <a:dk1>
        <a:srgbClr val="000000"/>
      </a:dk1>
      <a:lt1>
        <a:srgbClr val="FFFFFF"/>
      </a:lt1>
      <a:dk2>
        <a:srgbClr val="3D3D4A"/>
      </a:dk2>
      <a:lt2>
        <a:srgbClr val="C5E8EA"/>
      </a:lt2>
      <a:accent1>
        <a:srgbClr val="252359"/>
      </a:accent1>
      <a:accent2>
        <a:srgbClr val="E4B45A"/>
      </a:accent2>
      <a:accent3>
        <a:srgbClr val="0066CC"/>
      </a:accent3>
      <a:accent4>
        <a:srgbClr val="59D0D4"/>
      </a:accent4>
      <a:accent5>
        <a:srgbClr val="681C56"/>
      </a:accent5>
      <a:accent6>
        <a:srgbClr val="DA683A"/>
      </a:accent6>
      <a:hlink>
        <a:srgbClr val="0066CC"/>
      </a:hlink>
      <a:folHlink>
        <a:srgbClr val="E4B45A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>
    <a:spDef>
      <a:spPr>
        <a:solidFill>
          <a:schemeClr val="bg1"/>
        </a:solidFill>
        <a:ln cap="sq">
          <a:solidFill>
            <a:schemeClr val="accent1"/>
          </a:solidFill>
          <a:miter lim="800000"/>
        </a:ln>
        <a:effectLst/>
      </a:spPr>
      <a:bodyPr rtlCol="0" anchor="ctr"/>
      <a:lstStyle>
        <a:defPPr algn="ctr">
          <a:defRPr dirty="0">
            <a:solidFill>
              <a:schemeClr val="accent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solidFill>
          <a:schemeClr val="accent2">
            <a:lumMod val="20000"/>
            <a:lumOff val="80000"/>
          </a:schemeClr>
        </a:solidFill>
        <a:ln w="19050" cap="sq">
          <a:solidFill>
            <a:schemeClr val="accent2"/>
          </a:solidFill>
          <a:miter lim="800000"/>
        </a:ln>
      </a:spPr>
      <a:bodyPr wrap="square" lIns="108000" tIns="108000" rIns="108000" bIns="108000">
        <a:no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AZ_AERO" id="{8ED49FEB-D5AF-4684-9F9B-E1C922B4A730}" vid="{983E0C55-2853-4F1A-9925-E2B71DE00D32}"/>
    </a:ext>
  </a:extLst>
</a:theme>
</file>

<file path=ppt/theme/theme2.xml><?xml version="1.0" encoding="utf-8"?>
<a:theme xmlns:a="http://schemas.openxmlformats.org/drawingml/2006/main" name="Slide Template">
  <a:themeElements>
    <a:clrScheme name="AZ MA Color Set">
      <a:dk1>
        <a:srgbClr val="000000"/>
      </a:dk1>
      <a:lt1>
        <a:srgbClr val="FFFFFF"/>
      </a:lt1>
      <a:dk2>
        <a:srgbClr val="3F4444"/>
      </a:dk2>
      <a:lt2>
        <a:srgbClr val="9DB0AC"/>
      </a:lt2>
      <a:accent1>
        <a:srgbClr val="7F134C"/>
      </a:accent1>
      <a:accent2>
        <a:srgbClr val="0D3759"/>
      </a:accent2>
      <a:accent3>
        <a:srgbClr val="65D2DF"/>
      </a:accent3>
      <a:accent4>
        <a:srgbClr val="3C1053"/>
      </a:accent4>
      <a:accent5>
        <a:srgbClr val="B5D820"/>
      </a:accent5>
      <a:accent6>
        <a:srgbClr val="F0AB00"/>
      </a:accent6>
      <a:hlink>
        <a:srgbClr val="7F134C"/>
      </a:hlink>
      <a:folHlink>
        <a:srgbClr val="9DB0A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AZ_AERO">
  <a:themeElements>
    <a:clrScheme name="AZ_ADT">
      <a:dk1>
        <a:srgbClr val="000000"/>
      </a:dk1>
      <a:lt1>
        <a:srgbClr val="FFFFFF"/>
      </a:lt1>
      <a:dk2>
        <a:srgbClr val="3D3D4A"/>
      </a:dk2>
      <a:lt2>
        <a:srgbClr val="C5E8EA"/>
      </a:lt2>
      <a:accent1>
        <a:srgbClr val="252359"/>
      </a:accent1>
      <a:accent2>
        <a:srgbClr val="E4B45A"/>
      </a:accent2>
      <a:accent3>
        <a:srgbClr val="0066CC"/>
      </a:accent3>
      <a:accent4>
        <a:srgbClr val="59D0D4"/>
      </a:accent4>
      <a:accent5>
        <a:srgbClr val="681C56"/>
      </a:accent5>
      <a:accent6>
        <a:srgbClr val="DA683A"/>
      </a:accent6>
      <a:hlink>
        <a:srgbClr val="0066CC"/>
      </a:hlink>
      <a:folHlink>
        <a:srgbClr val="E4B45A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>
    <a:spDef>
      <a:spPr>
        <a:solidFill>
          <a:schemeClr val="bg1"/>
        </a:solidFill>
        <a:ln cap="sq">
          <a:solidFill>
            <a:schemeClr val="accent1"/>
          </a:solidFill>
          <a:miter lim="800000"/>
        </a:ln>
        <a:effectLst/>
      </a:spPr>
      <a:bodyPr rtlCol="0" anchor="ctr"/>
      <a:lstStyle>
        <a:defPPr algn="ctr">
          <a:defRPr dirty="0">
            <a:solidFill>
              <a:schemeClr val="accent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solidFill>
          <a:schemeClr val="accent2">
            <a:lumMod val="20000"/>
            <a:lumOff val="80000"/>
          </a:schemeClr>
        </a:solidFill>
        <a:ln w="19050" cap="sq">
          <a:solidFill>
            <a:schemeClr val="accent2"/>
          </a:solidFill>
          <a:miter lim="800000"/>
        </a:ln>
      </a:spPr>
      <a:bodyPr wrap="square" lIns="108000" tIns="108000" rIns="108000" bIns="108000">
        <a:no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AZ_AERO" id="{8ED49FEB-D5AF-4684-9F9B-E1C922B4A730}" vid="{983E0C55-2853-4F1A-9925-E2B71DE00D32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Word" ma:contentTypeID="0x010100FA0963FA69A646AA916D2E41284FC1000002C69F40096CC24798FD69BEDBC3458E" ma:contentTypeVersion="0" ma:contentTypeDescription="Create a new document." ma:contentTypeScope="" ma:versionID="365432119a9d3c8782b73885a35a31a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A36451A-2DF6-4068-AA4F-93E59588C0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AEA47A17-2B1C-414E-A004-CB1EDCB4B07C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573F2F3-199E-42CD-AF8F-3ACFA3337CF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24980</TotalTime>
  <Words>2207</Words>
  <Application>Microsoft Office PowerPoint</Application>
  <PresentationFormat>Widescreen</PresentationFormat>
  <Paragraphs>262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Calibri</vt:lpstr>
      <vt:lpstr>Century Gothic</vt:lpstr>
      <vt:lpstr>inherit</vt:lpstr>
      <vt:lpstr>Symbol</vt:lpstr>
      <vt:lpstr>Times New Roman</vt:lpstr>
      <vt:lpstr>Wingdings 3</vt:lpstr>
      <vt:lpstr>AZ_AERO</vt:lpstr>
      <vt:lpstr>Slide Template</vt:lpstr>
      <vt:lpstr>1_AZ_AERO</vt:lpstr>
      <vt:lpstr>Inhalator AEROSPHERE®</vt:lpstr>
      <vt:lpstr>Inhalator AEROSPHERE®</vt:lpstr>
      <vt:lpstr>Cząstki w technologii AEROSPHERE®</vt:lpstr>
      <vt:lpstr>Dostarczanie leku do centralnych i obwodowych dróg oddechowych</vt:lpstr>
      <vt:lpstr>Technologia AEROSPHERE® zapewnia efektywne, równomierne dostarczanie leku do płuc</vt:lpstr>
      <vt:lpstr>AEROSPHERE® - wysoka frakcja drobnych cząstek </vt:lpstr>
      <vt:lpstr>BGF AEROSPHERE®  - wysoka depozycja płucna</vt:lpstr>
      <vt:lpstr>Depozycja w centralnych i obwodowych drogach oddechowych</vt:lpstr>
      <vt:lpstr>Zwiększenie objętości dróg oddechowych</vt:lpstr>
      <vt:lpstr>AEROSPHERE® - cząstki zapewniające stabilność zawiesiny</vt:lpstr>
      <vt:lpstr>Inhalator AEROSPHERE® - wysoka powtarzalność dawkowania</vt:lpstr>
      <vt:lpstr>Wysoka powtarzalność dawkowania</vt:lpstr>
      <vt:lpstr>BGF AEROSPHERE® – komora inhalacyjna</vt:lpstr>
      <vt:lpstr>Bezpieczeństwo fosfolipidów – naturalnego składnika surfaktantu płuc</vt:lpstr>
      <vt:lpstr>Podsumowanie</vt:lpstr>
    </vt:vector>
  </TitlesOfParts>
  <Company>IPG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 ADT Meeting in a Box_New template 080519-v4_STUDIO.pptx * 08052019163728518aa7e6d45-f58f-4582-9f33-52dee3928695</dc:title>
  <dc:creator>Beksa, Andy (MAN-DHX)</dc:creator>
  <cp:lastModifiedBy>Stasiulewicz, Adam</cp:lastModifiedBy>
  <cp:revision>1767</cp:revision>
  <cp:lastPrinted>2019-09-17T13:27:05Z</cp:lastPrinted>
  <dcterms:created xsi:type="dcterms:W3CDTF">2016-08-22T10:13:10Z</dcterms:created>
  <dcterms:modified xsi:type="dcterms:W3CDTF">2026-01-22T10:59:07Z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0x010100FA0963FA69A646AA916D2E41284FC1000002C69F40096CC24798FD69BEDBC3458E</vt:lpwstr>
  </property>
</Properties>
</file>